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f37a00c999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29714b5e84a59"/>
  </p:sldMasterIdLst>
  <p:sldIdLst>
    <p:sldId xmlns:r="http://schemas.openxmlformats.org/officeDocument/2006/relationships" id="256" r:id="R481426e962344078"/>
    <p:sldId xmlns:r="http://schemas.openxmlformats.org/officeDocument/2006/relationships" id="257" r:id="R0e121db96d084e4c"/>
    <p:sldId xmlns:r="http://schemas.openxmlformats.org/officeDocument/2006/relationships" id="258" r:id="Re64ff4357efc4c9c"/>
    <p:sldId xmlns:r="http://schemas.openxmlformats.org/officeDocument/2006/relationships" id="259" r:id="R51279657886d46f8"/>
    <p:sldId xmlns:r="http://schemas.openxmlformats.org/officeDocument/2006/relationships" id="260" r:id="Re8a6e2df2a1c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29714b5e84a59" /><Relationship Type="http://schemas.openxmlformats.org/officeDocument/2006/relationships/slide" Target="/ppt/slides/slide1.xml" Id="R481426e962344078" /><Relationship Type="http://schemas.openxmlformats.org/officeDocument/2006/relationships/slide" Target="/ppt/slides/slide2.xml" Id="R0e121db96d084e4c" /><Relationship Type="http://schemas.openxmlformats.org/officeDocument/2006/relationships/slide" Target="/ppt/slides/slide3.xml" Id="Re64ff4357efc4c9c" /><Relationship Type="http://schemas.openxmlformats.org/officeDocument/2006/relationships/slide" Target="/ppt/slides/slide4.xml" Id="R51279657886d46f8" /><Relationship Type="http://schemas.openxmlformats.org/officeDocument/2006/relationships/slide" Target="/ppt/slides/slide5.xml" Id="Re8a6e2df2a1c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4fb874b6044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3b8c6fe947ff" /><Relationship Type="http://schemas.openxmlformats.org/officeDocument/2006/relationships/theme" Target="/ppt/slideMasters/theme/theme1.xml" Id="Rdf0f48550c5c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33b8c6fe947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002eed25847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149486411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090ca311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caa5aadd6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70f77a22b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SKJERVØY KOMMUNE ble etablert [år] og holder til i Skjervøy.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9180 Skjervøy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77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post@skjervoy.kommune.no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www.skjervoy.kommune.no/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941 812 716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SKJERVØY KOMMUNE</a:t>
            </a:r>
          </a:p>
        </p:txBody>
      </p:sp>
    </p:spTree>
  </p:cSld>
  <p:clrMapOvr>
    <a:masterClrMapping xmlns:a="http://schemas.openxmlformats.org/drawingml/2006/main"/>
  </p:clrMapOvr>
</p:sld>
</file>