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b4c05b09a849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c22e79a1534e86"/>
  </p:sldMasterIdLst>
  <p:sldIdLst>
    <p:sldId xmlns:r="http://schemas.openxmlformats.org/officeDocument/2006/relationships" id="256" r:id="R4d0867aa50a44677"/>
    <p:sldId xmlns:r="http://schemas.openxmlformats.org/officeDocument/2006/relationships" id="257" r:id="R8ef7a1205af048ff"/>
    <p:sldId xmlns:r="http://schemas.openxmlformats.org/officeDocument/2006/relationships" id="258" r:id="R646e5da1d32f4079"/>
    <p:sldId xmlns:r="http://schemas.openxmlformats.org/officeDocument/2006/relationships" id="259" r:id="Ra5fea3f0bbfe4928"/>
    <p:sldId xmlns:r="http://schemas.openxmlformats.org/officeDocument/2006/relationships" id="260" r:id="R5dcc3fab8cc84f2f"/>
    <p:sldId xmlns:r="http://schemas.openxmlformats.org/officeDocument/2006/relationships" id="261" r:id="Rcf44add3a60e48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22e79a1534e86" /><Relationship Type="http://schemas.openxmlformats.org/officeDocument/2006/relationships/slide" Target="/ppt/slides/slide1.xml" Id="R4d0867aa50a44677" /><Relationship Type="http://schemas.openxmlformats.org/officeDocument/2006/relationships/slide" Target="/ppt/slides/slide2.xml" Id="R8ef7a1205af048ff" /><Relationship Type="http://schemas.openxmlformats.org/officeDocument/2006/relationships/slide" Target="/ppt/slides/slide3.xml" Id="R646e5da1d32f4079" /><Relationship Type="http://schemas.openxmlformats.org/officeDocument/2006/relationships/slide" Target="/ppt/slides/slide4.xml" Id="Ra5fea3f0bbfe4928" /><Relationship Type="http://schemas.openxmlformats.org/officeDocument/2006/relationships/slide" Target="/ppt/slides/slide5.xml" Id="R5dcc3fab8cc84f2f" /><Relationship Type="http://schemas.openxmlformats.org/officeDocument/2006/relationships/slide" Target="/ppt/slides/slide6.xml" Id="Rcf44add3a60e48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fb5b956a248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21e1ee2434844" /><Relationship Type="http://schemas.openxmlformats.org/officeDocument/2006/relationships/theme" Target="/ppt/slideMasters/theme/theme1.xml" Id="R65caf4685ae44f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421e1ee24348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512b81cf947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a7340e17d4c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1bdd04f7f46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8ec56b0524b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d6641649843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5b6a9b2ca48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SAMEMISJON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SAMEMISJON ble etablert [år] og holder til i Nordkjosbotn.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4 578 586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−2 315 048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−1 682 980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33 547 459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34 756 071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Roffaveien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9040 Nordkjosbotn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47 61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hovedkontoret@samemisjonen.no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www.samemisjonen.no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941 897 266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