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bdff525d304b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458a4c32c94bfa"/>
  </p:sldMasterIdLst>
  <p:sldIdLst>
    <p:sldId xmlns:r="http://schemas.openxmlformats.org/officeDocument/2006/relationships" id="256" r:id="R0661a314ad044377"/>
    <p:sldId xmlns:r="http://schemas.openxmlformats.org/officeDocument/2006/relationships" id="257" r:id="Rce4af75fa0484004"/>
    <p:sldId xmlns:r="http://schemas.openxmlformats.org/officeDocument/2006/relationships" id="258" r:id="R8071395cb3cc4569"/>
    <p:sldId xmlns:r="http://schemas.openxmlformats.org/officeDocument/2006/relationships" id="259" r:id="Rbb8baebf5358438c"/>
    <p:sldId xmlns:r="http://schemas.openxmlformats.org/officeDocument/2006/relationships" id="260" r:id="R114a20140f95438d"/>
    <p:sldId xmlns:r="http://schemas.openxmlformats.org/officeDocument/2006/relationships" id="261" r:id="R6a1720274eb54101"/>
    <p:sldId xmlns:r="http://schemas.openxmlformats.org/officeDocument/2006/relationships" id="262" r:id="R28ec842ad08a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58a4c32c94bfa" /><Relationship Type="http://schemas.openxmlformats.org/officeDocument/2006/relationships/slide" Target="/ppt/slides/slide1.xml" Id="R0661a314ad044377" /><Relationship Type="http://schemas.openxmlformats.org/officeDocument/2006/relationships/slide" Target="/ppt/slides/slide2.xml" Id="Rce4af75fa0484004" /><Relationship Type="http://schemas.openxmlformats.org/officeDocument/2006/relationships/slide" Target="/ppt/slides/slide3.xml" Id="R8071395cb3cc4569" /><Relationship Type="http://schemas.openxmlformats.org/officeDocument/2006/relationships/slide" Target="/ppt/slides/slide4.xml" Id="Rbb8baebf5358438c" /><Relationship Type="http://schemas.openxmlformats.org/officeDocument/2006/relationships/slide" Target="/ppt/slides/slide5.xml" Id="R114a20140f95438d" /><Relationship Type="http://schemas.openxmlformats.org/officeDocument/2006/relationships/slide" Target="/ppt/slides/slide6.xml" Id="R6a1720274eb54101" /><Relationship Type="http://schemas.openxmlformats.org/officeDocument/2006/relationships/slide" Target="/ppt/slides/slide7.xml" Id="R28ec842ad08a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426e34de14f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4e1ecb4ce4e87" /><Relationship Type="http://schemas.openxmlformats.org/officeDocument/2006/relationships/theme" Target="/ppt/slideMasters/theme/theme1.xml" Id="R5bcdb84e3ffd42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e4e1ecb4ce4e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23b42c6fb4f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18e83c4d04f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3339e646548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d0875164445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09643f18b43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ed9be0da644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62498e83b45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ALUTEC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ALUTEC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ALUTEC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ALUTEC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ALUTEC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ALUTEC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133 308 765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19 393 242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16 677 822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76 487 537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105 295 769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ALUTEC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ALUTEC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30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www.alutec.no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941 935 400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ALUTEC AS</a:t>
            </a:r>
          </a:p>
        </p:txBody>
      </p:sp>
    </p:spTree>
  </p:cSld>
  <p:clrMapOvr>
    <a:masterClrMapping xmlns:a="http://schemas.openxmlformats.org/drawingml/2006/main"/>
  </p:clrMapOvr>
</p:sld>
</file>