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c5191cb11d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d42b42ba748e7"/>
  </p:sldMasterIdLst>
  <p:sldIdLst>
    <p:sldId xmlns:r="http://schemas.openxmlformats.org/officeDocument/2006/relationships" id="256" r:id="R870daa394e2f4ef8"/>
    <p:sldId xmlns:r="http://schemas.openxmlformats.org/officeDocument/2006/relationships" id="257" r:id="Rf9d73f317c0f4c96"/>
    <p:sldId xmlns:r="http://schemas.openxmlformats.org/officeDocument/2006/relationships" id="258" r:id="R0af7564bf2fb45df"/>
    <p:sldId xmlns:r="http://schemas.openxmlformats.org/officeDocument/2006/relationships" id="259" r:id="R2456a6d7b1fc4d17"/>
    <p:sldId xmlns:r="http://schemas.openxmlformats.org/officeDocument/2006/relationships" id="260" r:id="R31e4e53de60b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d42b42ba748e7" /><Relationship Type="http://schemas.openxmlformats.org/officeDocument/2006/relationships/slide" Target="/ppt/slides/slide1.xml" Id="R870daa394e2f4ef8" /><Relationship Type="http://schemas.openxmlformats.org/officeDocument/2006/relationships/slide" Target="/ppt/slides/slide2.xml" Id="Rf9d73f317c0f4c96" /><Relationship Type="http://schemas.openxmlformats.org/officeDocument/2006/relationships/slide" Target="/ppt/slides/slide3.xml" Id="R0af7564bf2fb45df" /><Relationship Type="http://schemas.openxmlformats.org/officeDocument/2006/relationships/slide" Target="/ppt/slides/slide4.xml" Id="R2456a6d7b1fc4d17" /><Relationship Type="http://schemas.openxmlformats.org/officeDocument/2006/relationships/slide" Target="/ppt/slides/slide5.xml" Id="R31e4e53de60b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d1aa2015b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6ccac60d4cf4" /><Relationship Type="http://schemas.openxmlformats.org/officeDocument/2006/relationships/theme" Target="/ppt/slideMasters/theme/theme1.xml" Id="Rad125e08949f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1d6ccac60d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4c1b27320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011152580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8b4b13edc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aa58ccab0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ecc96bf4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SKIPTVET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SKIPTVET KOMMUNE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postmottak@skiptvet.kommune.no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www.skiptvet.kommune.no/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941 962 726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