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5b54e88b3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d54b113e14ff9"/>
  </p:sldMasterIdLst>
  <p:sldIdLst>
    <p:sldId xmlns:r="http://schemas.openxmlformats.org/officeDocument/2006/relationships" id="256" r:id="Rc108b0bf90e04299"/>
    <p:sldId xmlns:r="http://schemas.openxmlformats.org/officeDocument/2006/relationships" id="257" r:id="R9d3d73563b324c3b"/>
    <p:sldId xmlns:r="http://schemas.openxmlformats.org/officeDocument/2006/relationships" id="258" r:id="Rc503cba8da544cb7"/>
    <p:sldId xmlns:r="http://schemas.openxmlformats.org/officeDocument/2006/relationships" id="259" r:id="Rb47c7fa1b5014561"/>
    <p:sldId xmlns:r="http://schemas.openxmlformats.org/officeDocument/2006/relationships" id="260" r:id="R870f3c0c7216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d54b113e14ff9" /><Relationship Type="http://schemas.openxmlformats.org/officeDocument/2006/relationships/slide" Target="/ppt/slides/slide1.xml" Id="Rc108b0bf90e04299" /><Relationship Type="http://schemas.openxmlformats.org/officeDocument/2006/relationships/slide" Target="/ppt/slides/slide2.xml" Id="R9d3d73563b324c3b" /><Relationship Type="http://schemas.openxmlformats.org/officeDocument/2006/relationships/slide" Target="/ppt/slides/slide3.xml" Id="Rc503cba8da544cb7" /><Relationship Type="http://schemas.openxmlformats.org/officeDocument/2006/relationships/slide" Target="/ppt/slides/slide4.xml" Id="Rb47c7fa1b5014561" /><Relationship Type="http://schemas.openxmlformats.org/officeDocument/2006/relationships/slide" Target="/ppt/slides/slide5.xml" Id="R870f3c0c7216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72777b5d6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98f4401924d8e" /><Relationship Type="http://schemas.openxmlformats.org/officeDocument/2006/relationships/theme" Target="/ppt/slideMasters/theme/theme1.xml" Id="R9222296a8f10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98f440192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018b9d02e4f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b93bd08e8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85bc54e4445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31d721c29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156b1bfb3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SØR-VARANGER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SØR-VARANGER KOMMUNE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97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postmottak@sor-varanger.kommune.no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www.sor-varanger.kommune.no/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942 110 286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