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e2bfca223d40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83ccfdaf4e4906"/>
  </p:sldMasterIdLst>
  <p:sldIdLst>
    <p:sldId xmlns:r="http://schemas.openxmlformats.org/officeDocument/2006/relationships" id="256" r:id="R3992224ddf314e96"/>
    <p:sldId xmlns:r="http://schemas.openxmlformats.org/officeDocument/2006/relationships" id="257" r:id="R95f96c5fb5a14e6a"/>
    <p:sldId xmlns:r="http://schemas.openxmlformats.org/officeDocument/2006/relationships" id="258" r:id="R1fe6f06a81f849ce"/>
    <p:sldId xmlns:r="http://schemas.openxmlformats.org/officeDocument/2006/relationships" id="259" r:id="R175887249c1344a3"/>
    <p:sldId xmlns:r="http://schemas.openxmlformats.org/officeDocument/2006/relationships" id="260" r:id="R3d1b3ae308154ba0"/>
    <p:sldId xmlns:r="http://schemas.openxmlformats.org/officeDocument/2006/relationships" id="261" r:id="Rd8063cbb611c4f33"/>
    <p:sldId xmlns:r="http://schemas.openxmlformats.org/officeDocument/2006/relationships" id="262" r:id="R8ee9780188a54d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83ccfdaf4e4906" /><Relationship Type="http://schemas.openxmlformats.org/officeDocument/2006/relationships/slide" Target="/ppt/slides/slide1.xml" Id="R3992224ddf314e96" /><Relationship Type="http://schemas.openxmlformats.org/officeDocument/2006/relationships/slide" Target="/ppt/slides/slide2.xml" Id="R95f96c5fb5a14e6a" /><Relationship Type="http://schemas.openxmlformats.org/officeDocument/2006/relationships/slide" Target="/ppt/slides/slide3.xml" Id="R1fe6f06a81f849ce" /><Relationship Type="http://schemas.openxmlformats.org/officeDocument/2006/relationships/slide" Target="/ppt/slides/slide4.xml" Id="R175887249c1344a3" /><Relationship Type="http://schemas.openxmlformats.org/officeDocument/2006/relationships/slide" Target="/ppt/slides/slide5.xml" Id="R3d1b3ae308154ba0" /><Relationship Type="http://schemas.openxmlformats.org/officeDocument/2006/relationships/slide" Target="/ppt/slides/slide6.xml" Id="Rd8063cbb611c4f33" /><Relationship Type="http://schemas.openxmlformats.org/officeDocument/2006/relationships/slide" Target="/ppt/slides/slide7.xml" Id="R8ee9780188a54d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4e30386e9d4e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08f006c544dea" /><Relationship Type="http://schemas.openxmlformats.org/officeDocument/2006/relationships/theme" Target="/ppt/slideMasters/theme/theme1.xml" Id="R8a095c04704446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008f006c544d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daa0f58494f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b4521135642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b4596a59440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1d66b804846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fb21894bb4d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07855e05e45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22454fa2a42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FYRESDAL REKNESKAPSKONTOR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FYRESDAL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FYRESDAL REKNESKAPSKONTOR AS ble etablert [år] og holder til i Fyresdal.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FYRESDAL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FYRESDAL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FYRESDAL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4 725 511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236 813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277 245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5 029 233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6 328 880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FYRESDAL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HELGA RAMSVATN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 GRAVER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FYRESDAL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Folkestadgata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3870 Fyresdal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06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post@fyre.no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942 203 284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FYRESDAL REKNESKAPSKONTOR AS</a:t>
            </a:r>
          </a:p>
        </p:txBody>
      </p:sp>
    </p:spTree>
  </p:cSld>
  <p:clrMapOvr>
    <a:masterClrMapping xmlns:a="http://schemas.openxmlformats.org/drawingml/2006/main"/>
  </p:clrMapOvr>
</p:sld>
</file>