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be7564063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1d29aaa5d4857"/>
  </p:sldMasterIdLst>
  <p:sldIdLst>
    <p:sldId xmlns:r="http://schemas.openxmlformats.org/officeDocument/2006/relationships" id="256" r:id="Reb33d92e2358429c"/>
    <p:sldId xmlns:r="http://schemas.openxmlformats.org/officeDocument/2006/relationships" id="257" r:id="R9ccce561454949de"/>
    <p:sldId xmlns:r="http://schemas.openxmlformats.org/officeDocument/2006/relationships" id="258" r:id="R775a854e25b0477c"/>
    <p:sldId xmlns:r="http://schemas.openxmlformats.org/officeDocument/2006/relationships" id="259" r:id="Rf4ce4fd58c0e4627"/>
    <p:sldId xmlns:r="http://schemas.openxmlformats.org/officeDocument/2006/relationships" id="260" r:id="Rfc1ea322d73542df"/>
    <p:sldId xmlns:r="http://schemas.openxmlformats.org/officeDocument/2006/relationships" id="261" r:id="Ra747a6d5df9d4dd4"/>
    <p:sldId xmlns:r="http://schemas.openxmlformats.org/officeDocument/2006/relationships" id="262" r:id="R59e272a51da9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1d29aaa5d4857" /><Relationship Type="http://schemas.openxmlformats.org/officeDocument/2006/relationships/slide" Target="/ppt/slides/slide1.xml" Id="Reb33d92e2358429c" /><Relationship Type="http://schemas.openxmlformats.org/officeDocument/2006/relationships/slide" Target="/ppt/slides/slide2.xml" Id="R9ccce561454949de" /><Relationship Type="http://schemas.openxmlformats.org/officeDocument/2006/relationships/slide" Target="/ppt/slides/slide3.xml" Id="R775a854e25b0477c" /><Relationship Type="http://schemas.openxmlformats.org/officeDocument/2006/relationships/slide" Target="/ppt/slides/slide4.xml" Id="Rf4ce4fd58c0e4627" /><Relationship Type="http://schemas.openxmlformats.org/officeDocument/2006/relationships/slide" Target="/ppt/slides/slide5.xml" Id="Rfc1ea322d73542df" /><Relationship Type="http://schemas.openxmlformats.org/officeDocument/2006/relationships/slide" Target="/ppt/slides/slide6.xml" Id="Ra747a6d5df9d4dd4" /><Relationship Type="http://schemas.openxmlformats.org/officeDocument/2006/relationships/slide" Target="/ppt/slides/slide7.xml" Id="R59e272a51da9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d10a3994f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a290b44247e5" /><Relationship Type="http://schemas.openxmlformats.org/officeDocument/2006/relationships/theme" Target="/ppt/slideMasters/theme/theme1.xml" Id="Rad426d30fbd6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fa290b442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2a6314ce42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758515ca9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90ac6f51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f55b7623a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769aba3d8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3641c18f0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9cb087bf4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TOM MORTEN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 INVEST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