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07cefd77a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97d23d7ee4c89"/>
  </p:sldMasterIdLst>
  <p:sldIdLst>
    <p:sldId xmlns:r="http://schemas.openxmlformats.org/officeDocument/2006/relationships" id="256" r:id="Rdeb0331f55184197"/>
    <p:sldId xmlns:r="http://schemas.openxmlformats.org/officeDocument/2006/relationships" id="257" r:id="R8f9e34bedad242c3"/>
    <p:sldId xmlns:r="http://schemas.openxmlformats.org/officeDocument/2006/relationships" id="258" r:id="R3e9d420db0e74344"/>
    <p:sldId xmlns:r="http://schemas.openxmlformats.org/officeDocument/2006/relationships" id="259" r:id="Rb8e3e1813f9443e1"/>
    <p:sldId xmlns:r="http://schemas.openxmlformats.org/officeDocument/2006/relationships" id="260" r:id="R3eb06ab7db74427c"/>
    <p:sldId xmlns:r="http://schemas.openxmlformats.org/officeDocument/2006/relationships" id="261" r:id="R79b764dcef974e54"/>
    <p:sldId xmlns:r="http://schemas.openxmlformats.org/officeDocument/2006/relationships" id="262" r:id="R42e2fd2f71fb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97d23d7ee4c89" /><Relationship Type="http://schemas.openxmlformats.org/officeDocument/2006/relationships/slide" Target="/ppt/slides/slide1.xml" Id="Rdeb0331f55184197" /><Relationship Type="http://schemas.openxmlformats.org/officeDocument/2006/relationships/slide" Target="/ppt/slides/slide2.xml" Id="R8f9e34bedad242c3" /><Relationship Type="http://schemas.openxmlformats.org/officeDocument/2006/relationships/slide" Target="/ppt/slides/slide3.xml" Id="R3e9d420db0e74344" /><Relationship Type="http://schemas.openxmlformats.org/officeDocument/2006/relationships/slide" Target="/ppt/slides/slide4.xml" Id="Rb8e3e1813f9443e1" /><Relationship Type="http://schemas.openxmlformats.org/officeDocument/2006/relationships/slide" Target="/ppt/slides/slide5.xml" Id="R3eb06ab7db74427c" /><Relationship Type="http://schemas.openxmlformats.org/officeDocument/2006/relationships/slide" Target="/ppt/slides/slide6.xml" Id="R79b764dcef974e54" /><Relationship Type="http://schemas.openxmlformats.org/officeDocument/2006/relationships/slide" Target="/ppt/slides/slide7.xml" Id="R42e2fd2f71fb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abe83482d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3698b747b4c9a" /><Relationship Type="http://schemas.openxmlformats.org/officeDocument/2006/relationships/theme" Target="/ppt/slideMasters/theme/theme1.xml" Id="R138d420df015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3698b747b4c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3bd356f8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cab0ab67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e9b811d6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8e02e17e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5a7082df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17a5704be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236787bc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