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21384e68842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3ce2e22734028"/>
  </p:sldMasterIdLst>
  <p:sldIdLst>
    <p:sldId xmlns:r="http://schemas.openxmlformats.org/officeDocument/2006/relationships" id="256" r:id="Ref303b86a4224e15"/>
    <p:sldId xmlns:r="http://schemas.openxmlformats.org/officeDocument/2006/relationships" id="257" r:id="Rab6b088f04544606"/>
    <p:sldId xmlns:r="http://schemas.openxmlformats.org/officeDocument/2006/relationships" id="258" r:id="Rb6f73c58170244ce"/>
    <p:sldId xmlns:r="http://schemas.openxmlformats.org/officeDocument/2006/relationships" id="259" r:id="R8f3813f23ef14509"/>
    <p:sldId xmlns:r="http://schemas.openxmlformats.org/officeDocument/2006/relationships" id="260" r:id="R2e74dd7e418f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3ce2e22734028" /><Relationship Type="http://schemas.openxmlformats.org/officeDocument/2006/relationships/slide" Target="/ppt/slides/slide1.xml" Id="Ref303b86a4224e15" /><Relationship Type="http://schemas.openxmlformats.org/officeDocument/2006/relationships/slide" Target="/ppt/slides/slide2.xml" Id="Rab6b088f04544606" /><Relationship Type="http://schemas.openxmlformats.org/officeDocument/2006/relationships/slide" Target="/ppt/slides/slide3.xml" Id="Rb6f73c58170244ce" /><Relationship Type="http://schemas.openxmlformats.org/officeDocument/2006/relationships/slide" Target="/ppt/slides/slide4.xml" Id="R8f3813f23ef14509" /><Relationship Type="http://schemas.openxmlformats.org/officeDocument/2006/relationships/slide" Target="/ppt/slides/slide5.xml" Id="R2e74dd7e418f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93c2ae7b6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e22f9816b4313" /><Relationship Type="http://schemas.openxmlformats.org/officeDocument/2006/relationships/theme" Target="/ppt/slideMasters/theme/theme1.xml" Id="Rfa08004f328d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1e22f9816b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b2528984d46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0619122d7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0f0488caa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a661ffd55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1af67d855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KOMMUNE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3616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postmottak@kongsberg.kommune.no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942 402 465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