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91c94ee14643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a93d4c1cbf48a2"/>
  </p:sldMasterIdLst>
  <p:sldIdLst>
    <p:sldId xmlns:r="http://schemas.openxmlformats.org/officeDocument/2006/relationships" id="256" r:id="R6caf697e6b74494a"/>
    <p:sldId xmlns:r="http://schemas.openxmlformats.org/officeDocument/2006/relationships" id="257" r:id="Rc11c80839f324791"/>
    <p:sldId xmlns:r="http://schemas.openxmlformats.org/officeDocument/2006/relationships" id="258" r:id="Rd8e99ac6d16a4534"/>
    <p:sldId xmlns:r="http://schemas.openxmlformats.org/officeDocument/2006/relationships" id="259" r:id="R95a1a7bfff054b6a"/>
    <p:sldId xmlns:r="http://schemas.openxmlformats.org/officeDocument/2006/relationships" id="260" r:id="R500dacd9aaf34f31"/>
    <p:sldId xmlns:r="http://schemas.openxmlformats.org/officeDocument/2006/relationships" id="261" r:id="Rd7dbf0ad11fb4b99"/>
    <p:sldId xmlns:r="http://schemas.openxmlformats.org/officeDocument/2006/relationships" id="262" r:id="Rba65eac8db754a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a93d4c1cbf48a2" /><Relationship Type="http://schemas.openxmlformats.org/officeDocument/2006/relationships/slide" Target="/ppt/slides/slide1.xml" Id="R6caf697e6b74494a" /><Relationship Type="http://schemas.openxmlformats.org/officeDocument/2006/relationships/slide" Target="/ppt/slides/slide2.xml" Id="Rc11c80839f324791" /><Relationship Type="http://schemas.openxmlformats.org/officeDocument/2006/relationships/slide" Target="/ppt/slides/slide3.xml" Id="Rd8e99ac6d16a4534" /><Relationship Type="http://schemas.openxmlformats.org/officeDocument/2006/relationships/slide" Target="/ppt/slides/slide4.xml" Id="R95a1a7bfff054b6a" /><Relationship Type="http://schemas.openxmlformats.org/officeDocument/2006/relationships/slide" Target="/ppt/slides/slide5.xml" Id="R500dacd9aaf34f31" /><Relationship Type="http://schemas.openxmlformats.org/officeDocument/2006/relationships/slide" Target="/ppt/slides/slide6.xml" Id="Rd7dbf0ad11fb4b99" /><Relationship Type="http://schemas.openxmlformats.org/officeDocument/2006/relationships/slide" Target="/ppt/slides/slide7.xml" Id="Rba65eac8db754a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4184d0f1b4b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044bc636640f4" /><Relationship Type="http://schemas.openxmlformats.org/officeDocument/2006/relationships/theme" Target="/ppt/slideMasters/theme/theme1.xml" Id="R069a5a568f184f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5044bc636640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9414ac4164a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b5b619b2a4d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0b3eac02040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94fd8461341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7501649a140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ab636d1f641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c2def800d4f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FLETEN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135 980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5 312 101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5 642 920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NIKOLAI FLETEN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NIKOLAI FLETEN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6819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johannes.fleten@kontorspar.no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942 452 438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FLETEN HOLDING AS</a:t>
            </a:r>
          </a:p>
        </p:txBody>
      </p:sp>
    </p:spTree>
  </p:cSld>
  <p:clrMapOvr>
    <a:masterClrMapping xmlns:a="http://schemas.openxmlformats.org/drawingml/2006/main"/>
  </p:clrMapOvr>
</p:sld>
</file>