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686f55d09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6bd244ea84a76"/>
  </p:sldMasterIdLst>
  <p:sldIdLst>
    <p:sldId xmlns:r="http://schemas.openxmlformats.org/officeDocument/2006/relationships" id="256" r:id="Rb792577b909b48dd"/>
    <p:sldId xmlns:r="http://schemas.openxmlformats.org/officeDocument/2006/relationships" id="257" r:id="R582a444486e44ffa"/>
    <p:sldId xmlns:r="http://schemas.openxmlformats.org/officeDocument/2006/relationships" id="258" r:id="R9fd3a93530414fe6"/>
    <p:sldId xmlns:r="http://schemas.openxmlformats.org/officeDocument/2006/relationships" id="259" r:id="Rb6648c50c82d4f49"/>
    <p:sldId xmlns:r="http://schemas.openxmlformats.org/officeDocument/2006/relationships" id="260" r:id="R833ba58f2a3b4f07"/>
    <p:sldId xmlns:r="http://schemas.openxmlformats.org/officeDocument/2006/relationships" id="261" r:id="R6b263ff2610d4415"/>
    <p:sldId xmlns:r="http://schemas.openxmlformats.org/officeDocument/2006/relationships" id="262" r:id="R4882a660bd65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6bd244ea84a76" /><Relationship Type="http://schemas.openxmlformats.org/officeDocument/2006/relationships/slide" Target="/ppt/slides/slide1.xml" Id="Rb792577b909b48dd" /><Relationship Type="http://schemas.openxmlformats.org/officeDocument/2006/relationships/slide" Target="/ppt/slides/slide2.xml" Id="R582a444486e44ffa" /><Relationship Type="http://schemas.openxmlformats.org/officeDocument/2006/relationships/slide" Target="/ppt/slides/slide3.xml" Id="R9fd3a93530414fe6" /><Relationship Type="http://schemas.openxmlformats.org/officeDocument/2006/relationships/slide" Target="/ppt/slides/slide4.xml" Id="Rb6648c50c82d4f49" /><Relationship Type="http://schemas.openxmlformats.org/officeDocument/2006/relationships/slide" Target="/ppt/slides/slide5.xml" Id="R833ba58f2a3b4f07" /><Relationship Type="http://schemas.openxmlformats.org/officeDocument/2006/relationships/slide" Target="/ppt/slides/slide6.xml" Id="R6b263ff2610d4415" /><Relationship Type="http://schemas.openxmlformats.org/officeDocument/2006/relationships/slide" Target="/ppt/slides/slide7.xml" Id="R4882a660bd65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44a2576b7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6515a8ee46ed" /><Relationship Type="http://schemas.openxmlformats.org/officeDocument/2006/relationships/theme" Target="/ppt/slideMasters/theme/theme1.xml" Id="R1ecc45adfa35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d6515a8ee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95da68806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6c18d0ce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9f318a1a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881ae053b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de2f2393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5db910741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902991370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 Invest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 Invest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11 722 951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351 850 124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386 274 412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ALEXANDER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WESTBERG CHRISTOPHER S B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TONE CHARLOTTE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942 533 438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 Invest 1 AS</a:t>
            </a:r>
          </a:p>
        </p:txBody>
      </p:sp>
    </p:spTree>
  </p:cSld>
  <p:clrMapOvr>
    <a:masterClrMapping xmlns:a="http://schemas.openxmlformats.org/drawingml/2006/main"/>
  </p:clrMapOvr>
</p:sld>
</file>