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07cfc6da7649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fcb9248c1940ce"/>
  </p:sldMasterIdLst>
  <p:sldIdLst>
    <p:sldId xmlns:r="http://schemas.openxmlformats.org/officeDocument/2006/relationships" id="256" r:id="R8bd6a1a73c704a99"/>
    <p:sldId xmlns:r="http://schemas.openxmlformats.org/officeDocument/2006/relationships" id="257" r:id="Rdafa35a907f14d39"/>
    <p:sldId xmlns:r="http://schemas.openxmlformats.org/officeDocument/2006/relationships" id="258" r:id="R12fed73e35cc4759"/>
    <p:sldId xmlns:r="http://schemas.openxmlformats.org/officeDocument/2006/relationships" id="259" r:id="Rb8f8cde4ab5a4e13"/>
    <p:sldId xmlns:r="http://schemas.openxmlformats.org/officeDocument/2006/relationships" id="260" r:id="Rb3c99818d2f84979"/>
    <p:sldId xmlns:r="http://schemas.openxmlformats.org/officeDocument/2006/relationships" id="261" r:id="R66f8af678ef943bf"/>
    <p:sldId xmlns:r="http://schemas.openxmlformats.org/officeDocument/2006/relationships" id="262" r:id="R152c204c0c964f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cb9248c1940ce" /><Relationship Type="http://schemas.openxmlformats.org/officeDocument/2006/relationships/slide" Target="/ppt/slides/slide1.xml" Id="R8bd6a1a73c704a99" /><Relationship Type="http://schemas.openxmlformats.org/officeDocument/2006/relationships/slide" Target="/ppt/slides/slide2.xml" Id="Rdafa35a907f14d39" /><Relationship Type="http://schemas.openxmlformats.org/officeDocument/2006/relationships/slide" Target="/ppt/slides/slide3.xml" Id="R12fed73e35cc4759" /><Relationship Type="http://schemas.openxmlformats.org/officeDocument/2006/relationships/slide" Target="/ppt/slides/slide4.xml" Id="Rb8f8cde4ab5a4e13" /><Relationship Type="http://schemas.openxmlformats.org/officeDocument/2006/relationships/slide" Target="/ppt/slides/slide5.xml" Id="Rb3c99818d2f84979" /><Relationship Type="http://schemas.openxmlformats.org/officeDocument/2006/relationships/slide" Target="/ppt/slides/slide6.xml" Id="R66f8af678ef943bf" /><Relationship Type="http://schemas.openxmlformats.org/officeDocument/2006/relationships/slide" Target="/ppt/slides/slide7.xml" Id="R152c204c0c964f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d7b4c0153b48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9b830e38547aa" /><Relationship Type="http://schemas.openxmlformats.org/officeDocument/2006/relationships/theme" Target="/ppt/slideMasters/theme/theme1.xml" Id="Ra5d0bcee8ac84d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d9b830e38547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2d60aaf5b4e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7d91dbb0347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016b7e48340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831a98e5449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233e779a848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4a6f61bb04d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ecefb67bc4c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AMBLE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AMBLE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63 045 817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57 019 068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133 852 489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1 002 462 428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1 011 562 585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 ODD REIDAR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AMBLE INVESTMENT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KARI ØIE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VIDAR ØIE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vidarnilsen@gmail.com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942 565 623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