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e61125974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51680eb774281"/>
  </p:sldMasterIdLst>
  <p:sldIdLst>
    <p:sldId xmlns:r="http://schemas.openxmlformats.org/officeDocument/2006/relationships" id="256" r:id="Rbc94f0718ba04c3c"/>
    <p:sldId xmlns:r="http://schemas.openxmlformats.org/officeDocument/2006/relationships" id="257" r:id="Rb7de898b237e4354"/>
    <p:sldId xmlns:r="http://schemas.openxmlformats.org/officeDocument/2006/relationships" id="258" r:id="Rbadbb696da6c44e6"/>
    <p:sldId xmlns:r="http://schemas.openxmlformats.org/officeDocument/2006/relationships" id="259" r:id="R287b3ad1b2e34863"/>
    <p:sldId xmlns:r="http://schemas.openxmlformats.org/officeDocument/2006/relationships" id="260" r:id="R91be04d8cbf9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51680eb774281" /><Relationship Type="http://schemas.openxmlformats.org/officeDocument/2006/relationships/slide" Target="/ppt/slides/slide1.xml" Id="Rbc94f0718ba04c3c" /><Relationship Type="http://schemas.openxmlformats.org/officeDocument/2006/relationships/slide" Target="/ppt/slides/slide2.xml" Id="Rb7de898b237e4354" /><Relationship Type="http://schemas.openxmlformats.org/officeDocument/2006/relationships/slide" Target="/ppt/slides/slide3.xml" Id="Rbadbb696da6c44e6" /><Relationship Type="http://schemas.openxmlformats.org/officeDocument/2006/relationships/slide" Target="/ppt/slides/slide4.xml" Id="R287b3ad1b2e34863" /><Relationship Type="http://schemas.openxmlformats.org/officeDocument/2006/relationships/slide" Target="/ppt/slides/slide5.xml" Id="R91be04d8cbf9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bd0c480a1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3c894b764f22" /><Relationship Type="http://schemas.openxmlformats.org/officeDocument/2006/relationships/theme" Target="/ppt/slideMasters/theme/theme1.xml" Id="R0b96c1e63d46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93c894b76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dfd63df0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9b9aebb8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2ab4c394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383fe920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6efc4fd8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postmottak@vestvagoy.kommune.no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www.vestvagoy.kommune.no/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942 570 619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