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e6f73a96543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a157cddf347df"/>
  </p:sldMasterIdLst>
  <p:sldIdLst>
    <p:sldId xmlns:r="http://schemas.openxmlformats.org/officeDocument/2006/relationships" id="256" r:id="R6da142a426524e78"/>
    <p:sldId xmlns:r="http://schemas.openxmlformats.org/officeDocument/2006/relationships" id="257" r:id="R9fbb1be2d2804b90"/>
    <p:sldId xmlns:r="http://schemas.openxmlformats.org/officeDocument/2006/relationships" id="258" r:id="R4da5f75407fd40f0"/>
    <p:sldId xmlns:r="http://schemas.openxmlformats.org/officeDocument/2006/relationships" id="259" r:id="R3bc7f7ecad6447da"/>
    <p:sldId xmlns:r="http://schemas.openxmlformats.org/officeDocument/2006/relationships" id="260" r:id="Rd42dcd779875406c"/>
    <p:sldId xmlns:r="http://schemas.openxmlformats.org/officeDocument/2006/relationships" id="261" r:id="R7fbae0a02bee4676"/>
    <p:sldId xmlns:r="http://schemas.openxmlformats.org/officeDocument/2006/relationships" id="262" r:id="Ra86578632cb2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a157cddf347df" /><Relationship Type="http://schemas.openxmlformats.org/officeDocument/2006/relationships/slide" Target="/ppt/slides/slide1.xml" Id="R6da142a426524e78" /><Relationship Type="http://schemas.openxmlformats.org/officeDocument/2006/relationships/slide" Target="/ppt/slides/slide2.xml" Id="R9fbb1be2d2804b90" /><Relationship Type="http://schemas.openxmlformats.org/officeDocument/2006/relationships/slide" Target="/ppt/slides/slide3.xml" Id="R4da5f75407fd40f0" /><Relationship Type="http://schemas.openxmlformats.org/officeDocument/2006/relationships/slide" Target="/ppt/slides/slide4.xml" Id="R3bc7f7ecad6447da" /><Relationship Type="http://schemas.openxmlformats.org/officeDocument/2006/relationships/slide" Target="/ppt/slides/slide5.xml" Id="Rd42dcd779875406c" /><Relationship Type="http://schemas.openxmlformats.org/officeDocument/2006/relationships/slide" Target="/ppt/slides/slide6.xml" Id="R7fbae0a02bee4676" /><Relationship Type="http://schemas.openxmlformats.org/officeDocument/2006/relationships/slide" Target="/ppt/slides/slide7.xml" Id="Ra86578632cb2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117235373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ca157dfb4d31" /><Relationship Type="http://schemas.openxmlformats.org/officeDocument/2006/relationships/theme" Target="/ppt/slideMasters/theme/theme1.xml" Id="R2e4004258fdc43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aca157dfb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eded0cfd3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b19a87262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2f8746e18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37608dd25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c93a1533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7d26dcde940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bb53ee2e340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 91 SHOP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 91 SHOP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−443 648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942 595 220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