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6a21601e9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d746e25ec472e"/>
  </p:sldMasterIdLst>
  <p:sldIdLst>
    <p:sldId xmlns:r="http://schemas.openxmlformats.org/officeDocument/2006/relationships" id="256" r:id="Rdb4bbd4654b04052"/>
    <p:sldId xmlns:r="http://schemas.openxmlformats.org/officeDocument/2006/relationships" id="257" r:id="R802ce1d24eb54ac6"/>
    <p:sldId xmlns:r="http://schemas.openxmlformats.org/officeDocument/2006/relationships" id="258" r:id="R31a664a248b94d1f"/>
    <p:sldId xmlns:r="http://schemas.openxmlformats.org/officeDocument/2006/relationships" id="259" r:id="R46838e710b834f11"/>
    <p:sldId xmlns:r="http://schemas.openxmlformats.org/officeDocument/2006/relationships" id="260" r:id="R4d0ed42f82c845e9"/>
    <p:sldId xmlns:r="http://schemas.openxmlformats.org/officeDocument/2006/relationships" id="261" r:id="R4d29eeaec1004ca4"/>
    <p:sldId xmlns:r="http://schemas.openxmlformats.org/officeDocument/2006/relationships" id="262" r:id="R58d41dd53327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d746e25ec472e" /><Relationship Type="http://schemas.openxmlformats.org/officeDocument/2006/relationships/slide" Target="/ppt/slides/slide1.xml" Id="Rdb4bbd4654b04052" /><Relationship Type="http://schemas.openxmlformats.org/officeDocument/2006/relationships/slide" Target="/ppt/slides/slide2.xml" Id="R802ce1d24eb54ac6" /><Relationship Type="http://schemas.openxmlformats.org/officeDocument/2006/relationships/slide" Target="/ppt/slides/slide3.xml" Id="R31a664a248b94d1f" /><Relationship Type="http://schemas.openxmlformats.org/officeDocument/2006/relationships/slide" Target="/ppt/slides/slide4.xml" Id="R46838e710b834f11" /><Relationship Type="http://schemas.openxmlformats.org/officeDocument/2006/relationships/slide" Target="/ppt/slides/slide5.xml" Id="R4d0ed42f82c845e9" /><Relationship Type="http://schemas.openxmlformats.org/officeDocument/2006/relationships/slide" Target="/ppt/slides/slide6.xml" Id="R4d29eeaec1004ca4" /><Relationship Type="http://schemas.openxmlformats.org/officeDocument/2006/relationships/slide" Target="/ppt/slides/slide7.xml" Id="R58d41dd53327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a0fcd34af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77e9a8aa43b6" /><Relationship Type="http://schemas.openxmlformats.org/officeDocument/2006/relationships/theme" Target="/ppt/slideMasters/theme/theme1.xml" Id="Rb81f5551b231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677e9a8aa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ca18bff9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d58346e7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0a2e1e6e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d09c61166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49b639443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9cdc1895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54b39a39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