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b7fae71af549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0580fe26de4f47"/>
  </p:sldMasterIdLst>
  <p:sldIdLst>
    <p:sldId xmlns:r="http://schemas.openxmlformats.org/officeDocument/2006/relationships" id="256" r:id="R906ec2766ac6422a"/>
    <p:sldId xmlns:r="http://schemas.openxmlformats.org/officeDocument/2006/relationships" id="257" r:id="R4fa70a377d5b410a"/>
    <p:sldId xmlns:r="http://schemas.openxmlformats.org/officeDocument/2006/relationships" id="258" r:id="R6711d9e78f5848a5"/>
    <p:sldId xmlns:r="http://schemas.openxmlformats.org/officeDocument/2006/relationships" id="259" r:id="R56e6c171d9ae4942"/>
    <p:sldId xmlns:r="http://schemas.openxmlformats.org/officeDocument/2006/relationships" id="260" r:id="R1888a5691c7843fc"/>
    <p:sldId xmlns:r="http://schemas.openxmlformats.org/officeDocument/2006/relationships" id="261" r:id="Rd33959b373ad4979"/>
    <p:sldId xmlns:r="http://schemas.openxmlformats.org/officeDocument/2006/relationships" id="262" r:id="Rdefea9011bfa45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580fe26de4f47" /><Relationship Type="http://schemas.openxmlformats.org/officeDocument/2006/relationships/slide" Target="/ppt/slides/slide1.xml" Id="R906ec2766ac6422a" /><Relationship Type="http://schemas.openxmlformats.org/officeDocument/2006/relationships/slide" Target="/ppt/slides/slide2.xml" Id="R4fa70a377d5b410a" /><Relationship Type="http://schemas.openxmlformats.org/officeDocument/2006/relationships/slide" Target="/ppt/slides/slide3.xml" Id="R6711d9e78f5848a5" /><Relationship Type="http://schemas.openxmlformats.org/officeDocument/2006/relationships/slide" Target="/ppt/slides/slide4.xml" Id="R56e6c171d9ae4942" /><Relationship Type="http://schemas.openxmlformats.org/officeDocument/2006/relationships/slide" Target="/ppt/slides/slide5.xml" Id="R1888a5691c7843fc" /><Relationship Type="http://schemas.openxmlformats.org/officeDocument/2006/relationships/slide" Target="/ppt/slides/slide6.xml" Id="Rd33959b373ad4979" /><Relationship Type="http://schemas.openxmlformats.org/officeDocument/2006/relationships/slide" Target="/ppt/slides/slide7.xml" Id="Rdefea9011bfa45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9a1193a92546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0064766f734523" /><Relationship Type="http://schemas.openxmlformats.org/officeDocument/2006/relationships/theme" Target="/ppt/slideMasters/theme/theme1.xml" Id="Re27ced8ddd984c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0064766f7345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35ccd25da40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8f5e461949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3c74e3b0d4a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cba80e0d9a42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7a4732b34d41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e6caba2ab54d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cfd7850dc4b2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 INVEST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−757 336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3 369 603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45 287 609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53 251 366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METTE NERBØBERG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PETTERSSON TORSVIK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E-PE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 PETTERSSON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Øverbøen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6411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svein.hartvig@spinvest.no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942 705 670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 INVEST AS</a:t>
            </a:r>
          </a:p>
        </p:txBody>
      </p:sp>
    </p:spTree>
  </p:cSld>
  <p:clrMapOvr>
    <a:masterClrMapping xmlns:a="http://schemas.openxmlformats.org/drawingml/2006/main"/>
  </p:clrMapOvr>
</p:sld>
</file>