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4e27b7fe9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cd9dec60e4df6"/>
  </p:sldMasterIdLst>
  <p:sldIdLst>
    <p:sldId xmlns:r="http://schemas.openxmlformats.org/officeDocument/2006/relationships" id="256" r:id="R87647026c1e641bf"/>
    <p:sldId xmlns:r="http://schemas.openxmlformats.org/officeDocument/2006/relationships" id="257" r:id="R18cb12ce08174ebc"/>
    <p:sldId xmlns:r="http://schemas.openxmlformats.org/officeDocument/2006/relationships" id="258" r:id="R34ed3485d3a94f9c"/>
    <p:sldId xmlns:r="http://schemas.openxmlformats.org/officeDocument/2006/relationships" id="259" r:id="R969844792e5a4441"/>
    <p:sldId xmlns:r="http://schemas.openxmlformats.org/officeDocument/2006/relationships" id="260" r:id="R48edfe22fe514145"/>
    <p:sldId xmlns:r="http://schemas.openxmlformats.org/officeDocument/2006/relationships" id="261" r:id="Rf549fa59d69648ae"/>
    <p:sldId xmlns:r="http://schemas.openxmlformats.org/officeDocument/2006/relationships" id="262" r:id="Rb2c174b410a0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cd9dec60e4df6" /><Relationship Type="http://schemas.openxmlformats.org/officeDocument/2006/relationships/slide" Target="/ppt/slides/slide1.xml" Id="R87647026c1e641bf" /><Relationship Type="http://schemas.openxmlformats.org/officeDocument/2006/relationships/slide" Target="/ppt/slides/slide2.xml" Id="R18cb12ce08174ebc" /><Relationship Type="http://schemas.openxmlformats.org/officeDocument/2006/relationships/slide" Target="/ppt/slides/slide3.xml" Id="R34ed3485d3a94f9c" /><Relationship Type="http://schemas.openxmlformats.org/officeDocument/2006/relationships/slide" Target="/ppt/slides/slide4.xml" Id="R969844792e5a4441" /><Relationship Type="http://schemas.openxmlformats.org/officeDocument/2006/relationships/slide" Target="/ppt/slides/slide5.xml" Id="R48edfe22fe514145" /><Relationship Type="http://schemas.openxmlformats.org/officeDocument/2006/relationships/slide" Target="/ppt/slides/slide6.xml" Id="Rf549fa59d69648ae" /><Relationship Type="http://schemas.openxmlformats.org/officeDocument/2006/relationships/slide" Target="/ppt/slides/slide7.xml" Id="Rb2c174b410a0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4427c3d4c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a9eae9064059" /><Relationship Type="http://schemas.openxmlformats.org/officeDocument/2006/relationships/theme" Target="/ppt/slideMasters/theme/theme1.xml" Id="R2612c8eb012c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fa9eae906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86423bf0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f43b3ebbd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9d93e0d3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bbc9f8a1e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2be1dc46b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b85d2d64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3cd7b1a3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VIDSJÅ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42 675 793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37 201 023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263 698 232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268 668 732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FURUHOLMEN THOR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942 781 997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