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c9fdbd124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c5e5f967b4cf8"/>
  </p:sldMasterIdLst>
  <p:sldIdLst>
    <p:sldId xmlns:r="http://schemas.openxmlformats.org/officeDocument/2006/relationships" id="256" r:id="Re7e75f921f8a4b3d"/>
    <p:sldId xmlns:r="http://schemas.openxmlformats.org/officeDocument/2006/relationships" id="257" r:id="R3d9b35efc2fa4bdc"/>
    <p:sldId xmlns:r="http://schemas.openxmlformats.org/officeDocument/2006/relationships" id="258" r:id="R1e028c4830b148c7"/>
    <p:sldId xmlns:r="http://schemas.openxmlformats.org/officeDocument/2006/relationships" id="259" r:id="R8e8752785dd24c19"/>
    <p:sldId xmlns:r="http://schemas.openxmlformats.org/officeDocument/2006/relationships" id="260" r:id="R6bc1fb5dccc14116"/>
    <p:sldId xmlns:r="http://schemas.openxmlformats.org/officeDocument/2006/relationships" id="261" r:id="Rd56ffae925864f51"/>
    <p:sldId xmlns:r="http://schemas.openxmlformats.org/officeDocument/2006/relationships" id="262" r:id="Rff05e1b1d1ea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c5e5f967b4cf8" /><Relationship Type="http://schemas.openxmlformats.org/officeDocument/2006/relationships/slide" Target="/ppt/slides/slide1.xml" Id="Re7e75f921f8a4b3d" /><Relationship Type="http://schemas.openxmlformats.org/officeDocument/2006/relationships/slide" Target="/ppt/slides/slide2.xml" Id="R3d9b35efc2fa4bdc" /><Relationship Type="http://schemas.openxmlformats.org/officeDocument/2006/relationships/slide" Target="/ppt/slides/slide3.xml" Id="R1e028c4830b148c7" /><Relationship Type="http://schemas.openxmlformats.org/officeDocument/2006/relationships/slide" Target="/ppt/slides/slide4.xml" Id="R8e8752785dd24c19" /><Relationship Type="http://schemas.openxmlformats.org/officeDocument/2006/relationships/slide" Target="/ppt/slides/slide5.xml" Id="R6bc1fb5dccc14116" /><Relationship Type="http://schemas.openxmlformats.org/officeDocument/2006/relationships/slide" Target="/ppt/slides/slide6.xml" Id="Rd56ffae925864f51" /><Relationship Type="http://schemas.openxmlformats.org/officeDocument/2006/relationships/slide" Target="/ppt/slides/slide7.xml" Id="Rff05e1b1d1ea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2b70802e8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7bfb1a854232" /><Relationship Type="http://schemas.openxmlformats.org/officeDocument/2006/relationships/theme" Target="/ppt/slideMasters/theme/theme1.xml" Id="Rdedf996d7209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37bfb1a85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2c7c1477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9e215259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804c3c4a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d67f54c16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d9de338f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b89bd95c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1213c256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