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2a3d93ff714a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133832529b441b"/>
  </p:sldMasterIdLst>
  <p:sldIdLst>
    <p:sldId xmlns:r="http://schemas.openxmlformats.org/officeDocument/2006/relationships" id="256" r:id="Rabb6cf1e15534b44"/>
    <p:sldId xmlns:r="http://schemas.openxmlformats.org/officeDocument/2006/relationships" id="257" r:id="Ree99849f361d4301"/>
    <p:sldId xmlns:r="http://schemas.openxmlformats.org/officeDocument/2006/relationships" id="258" r:id="Rfe8dbfe7faaf48b8"/>
    <p:sldId xmlns:r="http://schemas.openxmlformats.org/officeDocument/2006/relationships" id="259" r:id="R6015659551a34581"/>
    <p:sldId xmlns:r="http://schemas.openxmlformats.org/officeDocument/2006/relationships" id="260" r:id="R0ab036f7060646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33832529b441b" /><Relationship Type="http://schemas.openxmlformats.org/officeDocument/2006/relationships/slide" Target="/ppt/slides/slide1.xml" Id="Rabb6cf1e15534b44" /><Relationship Type="http://schemas.openxmlformats.org/officeDocument/2006/relationships/slide" Target="/ppt/slides/slide2.xml" Id="Ree99849f361d4301" /><Relationship Type="http://schemas.openxmlformats.org/officeDocument/2006/relationships/slide" Target="/ppt/slides/slide3.xml" Id="Rfe8dbfe7faaf48b8" /><Relationship Type="http://schemas.openxmlformats.org/officeDocument/2006/relationships/slide" Target="/ppt/slides/slide4.xml" Id="R6015659551a34581" /><Relationship Type="http://schemas.openxmlformats.org/officeDocument/2006/relationships/slide" Target="/ppt/slides/slide5.xml" Id="R0ab036f7060646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9abb67d5149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302aa9e9d4fdc" /><Relationship Type="http://schemas.openxmlformats.org/officeDocument/2006/relationships/theme" Target="/ppt/slideMasters/theme/theme1.xml" Id="R88d6d47a5f1b4a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9302aa9e9d4f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6739904c44b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1e4c7d4ae4a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bbe9628a9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d25ae87a147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a9403c5b742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 HELGELAND AVD 143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HELGELAND AVD 143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15 11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avd143@fellesforbundet.org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943 238 049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