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7d63fcb37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c646a772f407e"/>
  </p:sldMasterIdLst>
  <p:sldIdLst>
    <p:sldId xmlns:r="http://schemas.openxmlformats.org/officeDocument/2006/relationships" id="256" r:id="R83c9411987c24130"/>
    <p:sldId xmlns:r="http://schemas.openxmlformats.org/officeDocument/2006/relationships" id="257" r:id="Rfc674d05c9144920"/>
    <p:sldId xmlns:r="http://schemas.openxmlformats.org/officeDocument/2006/relationships" id="258" r:id="Rb88849a23b5d4f9a"/>
    <p:sldId xmlns:r="http://schemas.openxmlformats.org/officeDocument/2006/relationships" id="259" r:id="R3497a77b97a24153"/>
    <p:sldId xmlns:r="http://schemas.openxmlformats.org/officeDocument/2006/relationships" id="260" r:id="Ra2b1973b4a654d85"/>
    <p:sldId xmlns:r="http://schemas.openxmlformats.org/officeDocument/2006/relationships" id="261" r:id="R53d72b9d6839472b"/>
    <p:sldId xmlns:r="http://schemas.openxmlformats.org/officeDocument/2006/relationships" id="262" r:id="R04870780a9d4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c646a772f407e" /><Relationship Type="http://schemas.openxmlformats.org/officeDocument/2006/relationships/slide" Target="/ppt/slides/slide1.xml" Id="R83c9411987c24130" /><Relationship Type="http://schemas.openxmlformats.org/officeDocument/2006/relationships/slide" Target="/ppt/slides/slide2.xml" Id="Rfc674d05c9144920" /><Relationship Type="http://schemas.openxmlformats.org/officeDocument/2006/relationships/slide" Target="/ppt/slides/slide3.xml" Id="Rb88849a23b5d4f9a" /><Relationship Type="http://schemas.openxmlformats.org/officeDocument/2006/relationships/slide" Target="/ppt/slides/slide4.xml" Id="R3497a77b97a24153" /><Relationship Type="http://schemas.openxmlformats.org/officeDocument/2006/relationships/slide" Target="/ppt/slides/slide5.xml" Id="Ra2b1973b4a654d85" /><Relationship Type="http://schemas.openxmlformats.org/officeDocument/2006/relationships/slide" Target="/ppt/slides/slide6.xml" Id="R53d72b9d6839472b" /><Relationship Type="http://schemas.openxmlformats.org/officeDocument/2006/relationships/slide" Target="/ppt/slides/slide7.xml" Id="R04870780a9d4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4837c9c0b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35ab2dc4409c" /><Relationship Type="http://schemas.openxmlformats.org/officeDocument/2006/relationships/theme" Target="/ppt/slideMasters/theme/theme1.xml" Id="Rd49eb2c7ca0f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d35ab2dc4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5c9133da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ac54062a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981d9f79d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83d93361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d3a77b16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1b15469b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c26f4c26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KVIKK AS ble etablert [år] og holder til i Meldal.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25 618 004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ELSHAUG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7336 Meldal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74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943 264 570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