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d745c067c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31180d07648b6"/>
  </p:sldMasterIdLst>
  <p:sldIdLst>
    <p:sldId xmlns:r="http://schemas.openxmlformats.org/officeDocument/2006/relationships" id="256" r:id="Re53db86cdab442e3"/>
    <p:sldId xmlns:r="http://schemas.openxmlformats.org/officeDocument/2006/relationships" id="257" r:id="R1e67593b148b487c"/>
    <p:sldId xmlns:r="http://schemas.openxmlformats.org/officeDocument/2006/relationships" id="258" r:id="Rb0ee84a2a45e45f5"/>
    <p:sldId xmlns:r="http://schemas.openxmlformats.org/officeDocument/2006/relationships" id="259" r:id="R6bad3738dd3346b1"/>
    <p:sldId xmlns:r="http://schemas.openxmlformats.org/officeDocument/2006/relationships" id="260" r:id="R3aa9db193792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31180d07648b6" /><Relationship Type="http://schemas.openxmlformats.org/officeDocument/2006/relationships/slide" Target="/ppt/slides/slide1.xml" Id="Re53db86cdab442e3" /><Relationship Type="http://schemas.openxmlformats.org/officeDocument/2006/relationships/slide" Target="/ppt/slides/slide2.xml" Id="R1e67593b148b487c" /><Relationship Type="http://schemas.openxmlformats.org/officeDocument/2006/relationships/slide" Target="/ppt/slides/slide3.xml" Id="Rb0ee84a2a45e45f5" /><Relationship Type="http://schemas.openxmlformats.org/officeDocument/2006/relationships/slide" Target="/ppt/slides/slide4.xml" Id="R6bad3738dd3346b1" /><Relationship Type="http://schemas.openxmlformats.org/officeDocument/2006/relationships/slide" Target="/ppt/slides/slide5.xml" Id="R3aa9db193792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717ea9be8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0b65624de42a5" /><Relationship Type="http://schemas.openxmlformats.org/officeDocument/2006/relationships/theme" Target="/ppt/slideMasters/theme/theme1.xml" Id="R2e7ef42d99a6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0b65624de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e7a5cca9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6de3cdb6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76fbf946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5ce16fd7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93293be6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