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c987646b2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c313373394530"/>
  </p:sldMasterIdLst>
  <p:sldIdLst>
    <p:sldId xmlns:r="http://schemas.openxmlformats.org/officeDocument/2006/relationships" id="256" r:id="Rd4e52f75d4cd49cf"/>
    <p:sldId xmlns:r="http://schemas.openxmlformats.org/officeDocument/2006/relationships" id="257" r:id="R82b452de020e48d4"/>
    <p:sldId xmlns:r="http://schemas.openxmlformats.org/officeDocument/2006/relationships" id="258" r:id="Rb45c9da8c3314cbf"/>
    <p:sldId xmlns:r="http://schemas.openxmlformats.org/officeDocument/2006/relationships" id="259" r:id="R982ae6ed3657414d"/>
    <p:sldId xmlns:r="http://schemas.openxmlformats.org/officeDocument/2006/relationships" id="260" r:id="Re518eeea7ce64fcf"/>
    <p:sldId xmlns:r="http://schemas.openxmlformats.org/officeDocument/2006/relationships" id="261" r:id="R9f923b3090334092"/>
    <p:sldId xmlns:r="http://schemas.openxmlformats.org/officeDocument/2006/relationships" id="262" r:id="R6b7597a07fee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c313373394530" /><Relationship Type="http://schemas.openxmlformats.org/officeDocument/2006/relationships/slide" Target="/ppt/slides/slide1.xml" Id="Rd4e52f75d4cd49cf" /><Relationship Type="http://schemas.openxmlformats.org/officeDocument/2006/relationships/slide" Target="/ppt/slides/slide2.xml" Id="R82b452de020e48d4" /><Relationship Type="http://schemas.openxmlformats.org/officeDocument/2006/relationships/slide" Target="/ppt/slides/slide3.xml" Id="Rb45c9da8c3314cbf" /><Relationship Type="http://schemas.openxmlformats.org/officeDocument/2006/relationships/slide" Target="/ppt/slides/slide4.xml" Id="R982ae6ed3657414d" /><Relationship Type="http://schemas.openxmlformats.org/officeDocument/2006/relationships/slide" Target="/ppt/slides/slide5.xml" Id="Re518eeea7ce64fcf" /><Relationship Type="http://schemas.openxmlformats.org/officeDocument/2006/relationships/slide" Target="/ppt/slides/slide6.xml" Id="R9f923b3090334092" /><Relationship Type="http://schemas.openxmlformats.org/officeDocument/2006/relationships/slide" Target="/ppt/slides/slide7.xml" Id="R6b7597a07fee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5b07cf6b3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462fcd6b4ff4" /><Relationship Type="http://schemas.openxmlformats.org/officeDocument/2006/relationships/theme" Target="/ppt/slideMasters/theme/theme1.xml" Id="R46ea2bbe78f8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c462fcd6b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00c86b68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e23587b2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c31ac95a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a0415b6d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a7d67c16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984cefca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e9eb62e8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