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1c611c33bd46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5e989ff98f4fb4"/>
  </p:sldMasterIdLst>
  <p:sldIdLst>
    <p:sldId xmlns:r="http://schemas.openxmlformats.org/officeDocument/2006/relationships" id="256" r:id="R55eec9f1e1af4f8a"/>
    <p:sldId xmlns:r="http://schemas.openxmlformats.org/officeDocument/2006/relationships" id="257" r:id="Rb4747d8201354a82"/>
    <p:sldId xmlns:r="http://schemas.openxmlformats.org/officeDocument/2006/relationships" id="258" r:id="Ra408878ec40148fd"/>
    <p:sldId xmlns:r="http://schemas.openxmlformats.org/officeDocument/2006/relationships" id="259" r:id="R3c714feac81d4c81"/>
    <p:sldId xmlns:r="http://schemas.openxmlformats.org/officeDocument/2006/relationships" id="260" r:id="R9a8ff7907a9c4c37"/>
    <p:sldId xmlns:r="http://schemas.openxmlformats.org/officeDocument/2006/relationships" id="261" r:id="Rbf96b229171b4595"/>
    <p:sldId xmlns:r="http://schemas.openxmlformats.org/officeDocument/2006/relationships" id="262" r:id="Rf565403f862d46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e989ff98f4fb4" /><Relationship Type="http://schemas.openxmlformats.org/officeDocument/2006/relationships/slide" Target="/ppt/slides/slide1.xml" Id="R55eec9f1e1af4f8a" /><Relationship Type="http://schemas.openxmlformats.org/officeDocument/2006/relationships/slide" Target="/ppt/slides/slide2.xml" Id="Rb4747d8201354a82" /><Relationship Type="http://schemas.openxmlformats.org/officeDocument/2006/relationships/slide" Target="/ppt/slides/slide3.xml" Id="Ra408878ec40148fd" /><Relationship Type="http://schemas.openxmlformats.org/officeDocument/2006/relationships/slide" Target="/ppt/slides/slide4.xml" Id="R3c714feac81d4c81" /><Relationship Type="http://schemas.openxmlformats.org/officeDocument/2006/relationships/slide" Target="/ppt/slides/slide5.xml" Id="R9a8ff7907a9c4c37" /><Relationship Type="http://schemas.openxmlformats.org/officeDocument/2006/relationships/slide" Target="/ppt/slides/slide6.xml" Id="Rbf96b229171b4595" /><Relationship Type="http://schemas.openxmlformats.org/officeDocument/2006/relationships/slide" Target="/ppt/slides/slide7.xml" Id="Rf565403f862d46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e2d5d673849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74fa5d5074ae0" /><Relationship Type="http://schemas.openxmlformats.org/officeDocument/2006/relationships/theme" Target="/ppt/slideMasters/theme/theme1.xml" Id="R622b94679a644a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574fa5d5074a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c41e8a43e47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bbd9782de40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ee32f4f9a43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1a08c67f549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0c974602449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55208016345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6499591bc42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FELLESFORLAGET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FELLESFORLAGET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650 873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6 795 415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60 232 689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61 780 327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VENNERØD CHRISTIAN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FRYJORDET JORUNN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50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943 494 975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