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cf7b3f3a1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3ec83b5c64016"/>
  </p:sldMasterIdLst>
  <p:sldIdLst>
    <p:sldId xmlns:r="http://schemas.openxmlformats.org/officeDocument/2006/relationships" id="256" r:id="R415fea0316de4321"/>
    <p:sldId xmlns:r="http://schemas.openxmlformats.org/officeDocument/2006/relationships" id="257" r:id="Ree45c49d24444e06"/>
    <p:sldId xmlns:r="http://schemas.openxmlformats.org/officeDocument/2006/relationships" id="258" r:id="R3e610b45524248ff"/>
    <p:sldId xmlns:r="http://schemas.openxmlformats.org/officeDocument/2006/relationships" id="259" r:id="R2c4858b7f5804d9c"/>
    <p:sldId xmlns:r="http://schemas.openxmlformats.org/officeDocument/2006/relationships" id="260" r:id="Reeed6de4887e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3ec83b5c64016" /><Relationship Type="http://schemas.openxmlformats.org/officeDocument/2006/relationships/slide" Target="/ppt/slides/slide1.xml" Id="R415fea0316de4321" /><Relationship Type="http://schemas.openxmlformats.org/officeDocument/2006/relationships/slide" Target="/ppt/slides/slide2.xml" Id="Ree45c49d24444e06" /><Relationship Type="http://schemas.openxmlformats.org/officeDocument/2006/relationships/slide" Target="/ppt/slides/slide3.xml" Id="R3e610b45524248ff" /><Relationship Type="http://schemas.openxmlformats.org/officeDocument/2006/relationships/slide" Target="/ppt/slides/slide4.xml" Id="R2c4858b7f5804d9c" /><Relationship Type="http://schemas.openxmlformats.org/officeDocument/2006/relationships/slide" Target="/ppt/slides/slide5.xml" Id="Reeed6de4887e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1fe14a5e3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87d33439c494e" /><Relationship Type="http://schemas.openxmlformats.org/officeDocument/2006/relationships/theme" Target="/ppt/slideMasters/theme/theme1.xml" Id="Rcebbb8ef310f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87d33439c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a6f555527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5d827a54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1d693942a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e1b0bb78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1873a278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DEANU GIELDA / TANA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DEANU GIELDA / TANA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DEANU GIELDA / TANA KOMMUNE ble etablert [år] og holder til i Tana.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DEANU GIELDA / TANA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DEANU GIELDA / TANA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DEANU GIELDA / TANA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9845 Tana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postmottak@tana.kommune.no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www.tana.kommune.no/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943 505 527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DEANU GIELDA / TANA KOMMUNE</a:t>
            </a:r>
          </a:p>
        </p:txBody>
      </p:sp>
    </p:spTree>
  </p:cSld>
  <p:clrMapOvr>
    <a:masterClrMapping xmlns:a="http://schemas.openxmlformats.org/drawingml/2006/main"/>
  </p:clrMapOvr>
</p:sld>
</file>