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99fb30a5f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b0d0c32042bb"/>
  </p:sldMasterIdLst>
  <p:sldIdLst>
    <p:sldId xmlns:r="http://schemas.openxmlformats.org/officeDocument/2006/relationships" id="256" r:id="R00013b761b7342e0"/>
    <p:sldId xmlns:r="http://schemas.openxmlformats.org/officeDocument/2006/relationships" id="257" r:id="Rb9caa674d4dd479b"/>
    <p:sldId xmlns:r="http://schemas.openxmlformats.org/officeDocument/2006/relationships" id="258" r:id="R40aa0243d1d44ffb"/>
    <p:sldId xmlns:r="http://schemas.openxmlformats.org/officeDocument/2006/relationships" id="259" r:id="R6e94427dda944350"/>
    <p:sldId xmlns:r="http://schemas.openxmlformats.org/officeDocument/2006/relationships" id="260" r:id="Reb7cebd388a848c0"/>
    <p:sldId xmlns:r="http://schemas.openxmlformats.org/officeDocument/2006/relationships" id="261" r:id="R3d35e7167148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b0d0c32042bb" /><Relationship Type="http://schemas.openxmlformats.org/officeDocument/2006/relationships/slide" Target="/ppt/slides/slide1.xml" Id="R00013b761b7342e0" /><Relationship Type="http://schemas.openxmlformats.org/officeDocument/2006/relationships/slide" Target="/ppt/slides/slide2.xml" Id="Rb9caa674d4dd479b" /><Relationship Type="http://schemas.openxmlformats.org/officeDocument/2006/relationships/slide" Target="/ppt/slides/slide3.xml" Id="R40aa0243d1d44ffb" /><Relationship Type="http://schemas.openxmlformats.org/officeDocument/2006/relationships/slide" Target="/ppt/slides/slide4.xml" Id="R6e94427dda944350" /><Relationship Type="http://schemas.openxmlformats.org/officeDocument/2006/relationships/slide" Target="/ppt/slides/slide5.xml" Id="Reb7cebd388a848c0" /><Relationship Type="http://schemas.openxmlformats.org/officeDocument/2006/relationships/slide" Target="/ppt/slides/slide6.xml" Id="R3d35e7167148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323b9cb83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f8fbe94c4eb8" /><Relationship Type="http://schemas.openxmlformats.org/officeDocument/2006/relationships/theme" Target="/ppt/slideMasters/theme/theme1.xml" Id="R4559bed125fa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ef8fbe94c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9aa06072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b8d9c95d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450fb7c07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b886b97e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f7de49fa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4b574ba68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