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9cd0f209f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ec9cdba714e8e"/>
  </p:sldMasterIdLst>
  <p:sldIdLst>
    <p:sldId xmlns:r="http://schemas.openxmlformats.org/officeDocument/2006/relationships" id="256" r:id="Rcd4c042dab5b468d"/>
    <p:sldId xmlns:r="http://schemas.openxmlformats.org/officeDocument/2006/relationships" id="257" r:id="R9eed24d09a4344fc"/>
    <p:sldId xmlns:r="http://schemas.openxmlformats.org/officeDocument/2006/relationships" id="258" r:id="Rca8b145ae5f943cd"/>
    <p:sldId xmlns:r="http://schemas.openxmlformats.org/officeDocument/2006/relationships" id="259" r:id="R2c5c0c58e70c498d"/>
    <p:sldId xmlns:r="http://schemas.openxmlformats.org/officeDocument/2006/relationships" id="260" r:id="R8c5b3d8288754fa4"/>
    <p:sldId xmlns:r="http://schemas.openxmlformats.org/officeDocument/2006/relationships" id="261" r:id="Rd210a0aa07f945cb"/>
    <p:sldId xmlns:r="http://schemas.openxmlformats.org/officeDocument/2006/relationships" id="262" r:id="Rff6b08d5a98c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ec9cdba714e8e" /><Relationship Type="http://schemas.openxmlformats.org/officeDocument/2006/relationships/slide" Target="/ppt/slides/slide1.xml" Id="Rcd4c042dab5b468d" /><Relationship Type="http://schemas.openxmlformats.org/officeDocument/2006/relationships/slide" Target="/ppt/slides/slide2.xml" Id="R9eed24d09a4344fc" /><Relationship Type="http://schemas.openxmlformats.org/officeDocument/2006/relationships/slide" Target="/ppt/slides/slide3.xml" Id="Rca8b145ae5f943cd" /><Relationship Type="http://schemas.openxmlformats.org/officeDocument/2006/relationships/slide" Target="/ppt/slides/slide4.xml" Id="R2c5c0c58e70c498d" /><Relationship Type="http://schemas.openxmlformats.org/officeDocument/2006/relationships/slide" Target="/ppt/slides/slide5.xml" Id="R8c5b3d8288754fa4" /><Relationship Type="http://schemas.openxmlformats.org/officeDocument/2006/relationships/slide" Target="/ppt/slides/slide6.xml" Id="Rd210a0aa07f945cb" /><Relationship Type="http://schemas.openxmlformats.org/officeDocument/2006/relationships/slide" Target="/ppt/slides/slide7.xml" Id="Rff6b08d5a98c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c2efa015a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c2ea24984f4e" /><Relationship Type="http://schemas.openxmlformats.org/officeDocument/2006/relationships/theme" Target="/ppt/slideMasters/theme/theme1.xml" Id="R4462fe68350e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ac2ea2498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92a7c673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144df7d39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2e163bd3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5639831af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c8575979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b3292e9a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ea3c2380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