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48fcf2ae82e492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8dd3217a51142a3"/>
  </p:sldMasterIdLst>
  <p:sldIdLst>
    <p:sldId xmlns:r="http://schemas.openxmlformats.org/officeDocument/2006/relationships" id="256" r:id="Rc216bab7b33d4ec4"/>
    <p:sldId xmlns:r="http://schemas.openxmlformats.org/officeDocument/2006/relationships" id="257" r:id="R155f8a96c96c4a56"/>
    <p:sldId xmlns:r="http://schemas.openxmlformats.org/officeDocument/2006/relationships" id="258" r:id="R3374e3aabfcd4a8b"/>
    <p:sldId xmlns:r="http://schemas.openxmlformats.org/officeDocument/2006/relationships" id="259" r:id="R8f270c9f25d440c0"/>
    <p:sldId xmlns:r="http://schemas.openxmlformats.org/officeDocument/2006/relationships" id="260" r:id="R4f68dc3208044c7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dd3217a51142a3" /><Relationship Type="http://schemas.openxmlformats.org/officeDocument/2006/relationships/slide" Target="/ppt/slides/slide1.xml" Id="Rc216bab7b33d4ec4" /><Relationship Type="http://schemas.openxmlformats.org/officeDocument/2006/relationships/slide" Target="/ppt/slides/slide2.xml" Id="R155f8a96c96c4a56" /><Relationship Type="http://schemas.openxmlformats.org/officeDocument/2006/relationships/slide" Target="/ppt/slides/slide3.xml" Id="R3374e3aabfcd4a8b" /><Relationship Type="http://schemas.openxmlformats.org/officeDocument/2006/relationships/slide" Target="/ppt/slides/slide4.xml" Id="R8f270c9f25d440c0" /><Relationship Type="http://schemas.openxmlformats.org/officeDocument/2006/relationships/slide" Target="/ppt/slides/slide5.xml" Id="R4f68dc3208044c7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f643c2e8824b0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0fb47a6bc144f1" /><Relationship Type="http://schemas.openxmlformats.org/officeDocument/2006/relationships/theme" Target="/ppt/slideMasters/theme/theme1.xml" Id="R21bfcbb7659e47a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d0fb47a6bc144f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fcd15338864af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110a95b19c49a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a428020ba4438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f37cabfd8842b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c8112adb3c402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FEDJE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FEDJE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FEDJE KOMMUNE ble etablert [år] og holder til i Fedje.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FEDJE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FEDJE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FEDJE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Kalvedalen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5947 Fedje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 16 51 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postmottak@fedje.kommune.no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www.fedje.kommune.no/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944 041 036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FEDJE KOMMUNE</a:t>
            </a:r>
          </a:p>
        </p:txBody>
      </p:sp>
    </p:spTree>
  </p:cSld>
  <p:clrMapOvr>
    <a:masterClrMapping xmlns:a="http://schemas.openxmlformats.org/drawingml/2006/main"/>
  </p:clrMapOvr>
</p:sld>
</file>