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d14436060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493a220754ea3"/>
  </p:sldMasterIdLst>
  <p:sldIdLst>
    <p:sldId xmlns:r="http://schemas.openxmlformats.org/officeDocument/2006/relationships" id="256" r:id="R83465ec4622244bd"/>
    <p:sldId xmlns:r="http://schemas.openxmlformats.org/officeDocument/2006/relationships" id="257" r:id="R1a4d12863c8a49a7"/>
    <p:sldId xmlns:r="http://schemas.openxmlformats.org/officeDocument/2006/relationships" id="258" r:id="Rd68fff0483cc4e49"/>
    <p:sldId xmlns:r="http://schemas.openxmlformats.org/officeDocument/2006/relationships" id="259" r:id="R48fdc109bc4248d8"/>
    <p:sldId xmlns:r="http://schemas.openxmlformats.org/officeDocument/2006/relationships" id="260" r:id="Rf0cdcc03319c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493a220754ea3" /><Relationship Type="http://schemas.openxmlformats.org/officeDocument/2006/relationships/slide" Target="/ppt/slides/slide1.xml" Id="R83465ec4622244bd" /><Relationship Type="http://schemas.openxmlformats.org/officeDocument/2006/relationships/slide" Target="/ppt/slides/slide2.xml" Id="R1a4d12863c8a49a7" /><Relationship Type="http://schemas.openxmlformats.org/officeDocument/2006/relationships/slide" Target="/ppt/slides/slide3.xml" Id="Rd68fff0483cc4e49" /><Relationship Type="http://schemas.openxmlformats.org/officeDocument/2006/relationships/slide" Target="/ppt/slides/slide4.xml" Id="R48fdc109bc4248d8" /><Relationship Type="http://schemas.openxmlformats.org/officeDocument/2006/relationships/slide" Target="/ppt/slides/slide5.xml" Id="Rf0cdcc03319c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b62908441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fb8739ff4b94" /><Relationship Type="http://schemas.openxmlformats.org/officeDocument/2006/relationships/theme" Target="/ppt/slideMasters/theme/theme1.xml" Id="R034afc88ed00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7fb8739ff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18eb8898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cab13ef3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dae523c3a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44f097739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e73f1a17c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