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2bbf89b6ce44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90b97ae6e24b17"/>
  </p:sldMasterIdLst>
  <p:sldIdLst>
    <p:sldId xmlns:r="http://schemas.openxmlformats.org/officeDocument/2006/relationships" id="256" r:id="R7792dc321cc84edb"/>
    <p:sldId xmlns:r="http://schemas.openxmlformats.org/officeDocument/2006/relationships" id="257" r:id="R95e7e3b4f83943f4"/>
    <p:sldId xmlns:r="http://schemas.openxmlformats.org/officeDocument/2006/relationships" id="258" r:id="R623d3c942a054dd4"/>
    <p:sldId xmlns:r="http://schemas.openxmlformats.org/officeDocument/2006/relationships" id="259" r:id="R073daed96c494207"/>
    <p:sldId xmlns:r="http://schemas.openxmlformats.org/officeDocument/2006/relationships" id="260" r:id="R63c5c76c722c47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0b97ae6e24b17" /><Relationship Type="http://schemas.openxmlformats.org/officeDocument/2006/relationships/slide" Target="/ppt/slides/slide1.xml" Id="R7792dc321cc84edb" /><Relationship Type="http://schemas.openxmlformats.org/officeDocument/2006/relationships/slide" Target="/ppt/slides/slide2.xml" Id="R95e7e3b4f83943f4" /><Relationship Type="http://schemas.openxmlformats.org/officeDocument/2006/relationships/slide" Target="/ppt/slides/slide3.xml" Id="R623d3c942a054dd4" /><Relationship Type="http://schemas.openxmlformats.org/officeDocument/2006/relationships/slide" Target="/ppt/slides/slide4.xml" Id="R073daed96c494207" /><Relationship Type="http://schemas.openxmlformats.org/officeDocument/2006/relationships/slide" Target="/ppt/slides/slide5.xml" Id="R63c5c76c722c47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6487c0ada40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f534d8aa348a3" /><Relationship Type="http://schemas.openxmlformats.org/officeDocument/2006/relationships/theme" Target="/ppt/slideMasters/theme/theme1.xml" Id="R7e113eebd4c740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df534d8aa348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f32f7d8bf42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5d122410248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3b33dee9447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c355395a64f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0fe8c3e184c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EIDFJORD KOMMUNE ble etablert [år] og holder til i Eidfjord.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Simadalsvegen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5783 Eidfjord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67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postmottak@eidfjord.kommune.no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www.eidfjord.kommune.no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944 227 121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