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6d148d4db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1ce46f7cc45fd"/>
  </p:sldMasterIdLst>
  <p:sldIdLst>
    <p:sldId xmlns:r="http://schemas.openxmlformats.org/officeDocument/2006/relationships" id="256" r:id="R2486e498ec6c4404"/>
    <p:sldId xmlns:r="http://schemas.openxmlformats.org/officeDocument/2006/relationships" id="257" r:id="Rf89d474a7e3840a6"/>
    <p:sldId xmlns:r="http://schemas.openxmlformats.org/officeDocument/2006/relationships" id="258" r:id="R4d786188c0d94cfc"/>
    <p:sldId xmlns:r="http://schemas.openxmlformats.org/officeDocument/2006/relationships" id="259" r:id="R8586007865ed4716"/>
    <p:sldId xmlns:r="http://schemas.openxmlformats.org/officeDocument/2006/relationships" id="260" r:id="R27aa4070518b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1ce46f7cc45fd" /><Relationship Type="http://schemas.openxmlformats.org/officeDocument/2006/relationships/slide" Target="/ppt/slides/slide1.xml" Id="R2486e498ec6c4404" /><Relationship Type="http://schemas.openxmlformats.org/officeDocument/2006/relationships/slide" Target="/ppt/slides/slide2.xml" Id="Rf89d474a7e3840a6" /><Relationship Type="http://schemas.openxmlformats.org/officeDocument/2006/relationships/slide" Target="/ppt/slides/slide3.xml" Id="R4d786188c0d94cfc" /><Relationship Type="http://schemas.openxmlformats.org/officeDocument/2006/relationships/slide" Target="/ppt/slides/slide4.xml" Id="R8586007865ed4716" /><Relationship Type="http://schemas.openxmlformats.org/officeDocument/2006/relationships/slide" Target="/ppt/slides/slide5.xml" Id="R27aa4070518b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80f7d1466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f9327be9240be" /><Relationship Type="http://schemas.openxmlformats.org/officeDocument/2006/relationships/theme" Target="/ppt/slideMasters/theme/theme1.xml" Id="R76c553d1c546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f9327be92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50f71a63d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5694a8845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cef6f5356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eb8cea407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95a7f9e6a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KOMMUNE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1452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96 43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postmottak@nesodden.kommune.no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www.nesodden.kommune.no/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944 383 565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