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5b9d29b06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bddf01ebd4148"/>
  </p:sldMasterIdLst>
  <p:sldIdLst>
    <p:sldId xmlns:r="http://schemas.openxmlformats.org/officeDocument/2006/relationships" id="256" r:id="Raeadcb9507314597"/>
    <p:sldId xmlns:r="http://schemas.openxmlformats.org/officeDocument/2006/relationships" id="257" r:id="Rbc6467bc99ba4350"/>
    <p:sldId xmlns:r="http://schemas.openxmlformats.org/officeDocument/2006/relationships" id="258" r:id="R977d89163d4a45db"/>
    <p:sldId xmlns:r="http://schemas.openxmlformats.org/officeDocument/2006/relationships" id="259" r:id="R6bdee6aef3734915"/>
    <p:sldId xmlns:r="http://schemas.openxmlformats.org/officeDocument/2006/relationships" id="260" r:id="R0bf3f6d4bea1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bddf01ebd4148" /><Relationship Type="http://schemas.openxmlformats.org/officeDocument/2006/relationships/slide" Target="/ppt/slides/slide1.xml" Id="Raeadcb9507314597" /><Relationship Type="http://schemas.openxmlformats.org/officeDocument/2006/relationships/slide" Target="/ppt/slides/slide2.xml" Id="Rbc6467bc99ba4350" /><Relationship Type="http://schemas.openxmlformats.org/officeDocument/2006/relationships/slide" Target="/ppt/slides/slide3.xml" Id="R977d89163d4a45db" /><Relationship Type="http://schemas.openxmlformats.org/officeDocument/2006/relationships/slide" Target="/ppt/slides/slide4.xml" Id="R6bdee6aef3734915" /><Relationship Type="http://schemas.openxmlformats.org/officeDocument/2006/relationships/slide" Target="/ppt/slides/slide5.xml" Id="R0bf3f6d4bea1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0b9ad0500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433107c7943fb" /><Relationship Type="http://schemas.openxmlformats.org/officeDocument/2006/relationships/theme" Target="/ppt/slideMasters/theme/theme1.xml" Id="R66f3b00812cd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433107c79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c71ad61db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4b290ccd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688f17f71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4ef17f189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6115b9944a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KIRKENS BYMISJON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36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www.kirkensbymisjon.no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KIRKENS BYMISJON</a:t>
            </a:r>
          </a:p>
        </p:txBody>
      </p:sp>
    </p:spTree>
  </p:cSld>
  <p:clrMapOvr>
    <a:masterClrMapping xmlns:a="http://schemas.openxmlformats.org/drawingml/2006/main"/>
  </p:clrMapOvr>
</p:sld>
</file>