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5bdae3481a40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864dad37ca493e"/>
  </p:sldMasterIdLst>
  <p:sldIdLst>
    <p:sldId xmlns:r="http://schemas.openxmlformats.org/officeDocument/2006/relationships" id="256" r:id="R2dca86057ec74336"/>
    <p:sldId xmlns:r="http://schemas.openxmlformats.org/officeDocument/2006/relationships" id="257" r:id="Rab63188fdc2c4c77"/>
    <p:sldId xmlns:r="http://schemas.openxmlformats.org/officeDocument/2006/relationships" id="258" r:id="R3aba8f4bd3024612"/>
    <p:sldId xmlns:r="http://schemas.openxmlformats.org/officeDocument/2006/relationships" id="259" r:id="R9acf67aad6944d42"/>
    <p:sldId xmlns:r="http://schemas.openxmlformats.org/officeDocument/2006/relationships" id="260" r:id="R7033c3d3beaf4f7d"/>
    <p:sldId xmlns:r="http://schemas.openxmlformats.org/officeDocument/2006/relationships" id="261" r:id="R7dac69bd5fb7403c"/>
    <p:sldId xmlns:r="http://schemas.openxmlformats.org/officeDocument/2006/relationships" id="262" r:id="R11418423c7a24a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864dad37ca493e" /><Relationship Type="http://schemas.openxmlformats.org/officeDocument/2006/relationships/slide" Target="/ppt/slides/slide1.xml" Id="R2dca86057ec74336" /><Relationship Type="http://schemas.openxmlformats.org/officeDocument/2006/relationships/slide" Target="/ppt/slides/slide2.xml" Id="Rab63188fdc2c4c77" /><Relationship Type="http://schemas.openxmlformats.org/officeDocument/2006/relationships/slide" Target="/ppt/slides/slide3.xml" Id="R3aba8f4bd3024612" /><Relationship Type="http://schemas.openxmlformats.org/officeDocument/2006/relationships/slide" Target="/ppt/slides/slide4.xml" Id="R9acf67aad6944d42" /><Relationship Type="http://schemas.openxmlformats.org/officeDocument/2006/relationships/slide" Target="/ppt/slides/slide5.xml" Id="R7033c3d3beaf4f7d" /><Relationship Type="http://schemas.openxmlformats.org/officeDocument/2006/relationships/slide" Target="/ppt/slides/slide6.xml" Id="R7dac69bd5fb7403c" /><Relationship Type="http://schemas.openxmlformats.org/officeDocument/2006/relationships/slide" Target="/ppt/slides/slide7.xml" Id="R11418423c7a24a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a7fc8fd6fa47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f57b1d2754980" /><Relationship Type="http://schemas.openxmlformats.org/officeDocument/2006/relationships/theme" Target="/ppt/slideMasters/theme/theme1.xml" Id="R81b14f3613f34e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f57b1d27549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07066b30840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11149384842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b8eda5b8846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f0acced434e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aff59ec6d42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d026e444742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373600c2246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KHS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KHS HOLDING AS ble etablert [år] og holder til i Finnsnes.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−8 206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1 392 231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HUGO SOLSTAD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Solstad, Bakken 1G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9300 Finnsnes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kjell@ks2.no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944 393 609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KHS HOLDING AS</a:t>
            </a:r>
          </a:p>
        </p:txBody>
      </p:sp>
    </p:spTree>
  </p:cSld>
  <p:clrMapOvr>
    <a:masterClrMapping xmlns:a="http://schemas.openxmlformats.org/drawingml/2006/main"/>
  </p:clrMapOvr>
</p:sld>
</file>