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06e2cee0564487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b79ad8dae614ecf"/>
  </p:sldMasterIdLst>
  <p:sldIdLst>
    <p:sldId xmlns:r="http://schemas.openxmlformats.org/officeDocument/2006/relationships" id="256" r:id="R9ba4f5583aae451c"/>
    <p:sldId xmlns:r="http://schemas.openxmlformats.org/officeDocument/2006/relationships" id="257" r:id="Rf342c46442644ec0"/>
    <p:sldId xmlns:r="http://schemas.openxmlformats.org/officeDocument/2006/relationships" id="258" r:id="R1d62e776fa504601"/>
    <p:sldId xmlns:r="http://schemas.openxmlformats.org/officeDocument/2006/relationships" id="259" r:id="R8f1da96b9c0f46c5"/>
    <p:sldId xmlns:r="http://schemas.openxmlformats.org/officeDocument/2006/relationships" id="260" r:id="Re29a81fd53224e8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79ad8dae614ecf" /><Relationship Type="http://schemas.openxmlformats.org/officeDocument/2006/relationships/slide" Target="/ppt/slides/slide1.xml" Id="R9ba4f5583aae451c" /><Relationship Type="http://schemas.openxmlformats.org/officeDocument/2006/relationships/slide" Target="/ppt/slides/slide2.xml" Id="Rf342c46442644ec0" /><Relationship Type="http://schemas.openxmlformats.org/officeDocument/2006/relationships/slide" Target="/ppt/slides/slide3.xml" Id="R1d62e776fa504601" /><Relationship Type="http://schemas.openxmlformats.org/officeDocument/2006/relationships/slide" Target="/ppt/slides/slide4.xml" Id="R8f1da96b9c0f46c5" /><Relationship Type="http://schemas.openxmlformats.org/officeDocument/2006/relationships/slide" Target="/ppt/slides/slide5.xml" Id="Re29a81fd53224e8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f503e43ad1433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4ea8f862c943b2" /><Relationship Type="http://schemas.openxmlformats.org/officeDocument/2006/relationships/theme" Target="/ppt/slideMasters/theme/theme1.xml" Id="Rd0b2ed75e158412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14ea8f862c943b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2140db1e6e436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be875b6f0b412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d6682c6571423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1cd0d7d37f447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110287c800460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NORSK FAGLITTERÆR FORFATTER- OG OVERSETTERFORENING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FAGLITTERÆR FORFATTER- OG OVERSETTERFORENING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NORSK FAGLITTERÆR FORFATTER- OG OVERSETTERFORENING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FAGLITTERÆR FORFATTER- OG OVERSETTERFORENING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FAGLITTERÆR FORFATTER- OG OVERSETTERFORENING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FAGLITTERÆR FORFATTER- OG OVERSETTERFORENING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Uranienborgveien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12 11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944 394 958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FAGLITTERÆR FORFATTER- OG OVERSETTERFORENING</a:t>
            </a:r>
          </a:p>
        </p:txBody>
      </p:sp>
    </p:spTree>
  </p:cSld>
  <p:clrMapOvr>
    <a:masterClrMapping xmlns:a="http://schemas.openxmlformats.org/drawingml/2006/main"/>
  </p:clrMapOvr>
</p:sld>
</file>