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01a32ff12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2a2be69aa4759"/>
  </p:sldMasterIdLst>
  <p:sldIdLst>
    <p:sldId xmlns:r="http://schemas.openxmlformats.org/officeDocument/2006/relationships" id="256" r:id="R6cd26a1ae85d4eed"/>
    <p:sldId xmlns:r="http://schemas.openxmlformats.org/officeDocument/2006/relationships" id="257" r:id="R65d62ef873b54209"/>
    <p:sldId xmlns:r="http://schemas.openxmlformats.org/officeDocument/2006/relationships" id="258" r:id="R381d450cf63e42d1"/>
    <p:sldId xmlns:r="http://schemas.openxmlformats.org/officeDocument/2006/relationships" id="259" r:id="R21a927d699144fb6"/>
    <p:sldId xmlns:r="http://schemas.openxmlformats.org/officeDocument/2006/relationships" id="260" r:id="R0f651efcb2e5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2a2be69aa4759" /><Relationship Type="http://schemas.openxmlformats.org/officeDocument/2006/relationships/slide" Target="/ppt/slides/slide1.xml" Id="R6cd26a1ae85d4eed" /><Relationship Type="http://schemas.openxmlformats.org/officeDocument/2006/relationships/slide" Target="/ppt/slides/slide2.xml" Id="R65d62ef873b54209" /><Relationship Type="http://schemas.openxmlformats.org/officeDocument/2006/relationships/slide" Target="/ppt/slides/slide3.xml" Id="R381d450cf63e42d1" /><Relationship Type="http://schemas.openxmlformats.org/officeDocument/2006/relationships/slide" Target="/ppt/slides/slide4.xml" Id="R21a927d699144fb6" /><Relationship Type="http://schemas.openxmlformats.org/officeDocument/2006/relationships/slide" Target="/ppt/slides/slide5.xml" Id="R0f651efcb2e5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150c12b74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d805c35b4ff1" /><Relationship Type="http://schemas.openxmlformats.org/officeDocument/2006/relationships/theme" Target="/ppt/slideMasters/theme/theme1.xml" Id="R30e9fa4cd99b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6d805c35b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966b63dc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57ac21a3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7ccf43a2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e7fa9f1d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d86cec1d1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