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99e7fd79fa4a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83ac2867184611"/>
  </p:sldMasterIdLst>
  <p:sldIdLst>
    <p:sldId xmlns:r="http://schemas.openxmlformats.org/officeDocument/2006/relationships" id="256" r:id="R66504113b2e54699"/>
    <p:sldId xmlns:r="http://schemas.openxmlformats.org/officeDocument/2006/relationships" id="257" r:id="R356ec64ff6e94e77"/>
    <p:sldId xmlns:r="http://schemas.openxmlformats.org/officeDocument/2006/relationships" id="258" r:id="Rb90ef0eb86bd4b65"/>
    <p:sldId xmlns:r="http://schemas.openxmlformats.org/officeDocument/2006/relationships" id="259" r:id="R6ef17128ba1d4914"/>
    <p:sldId xmlns:r="http://schemas.openxmlformats.org/officeDocument/2006/relationships" id="260" r:id="R12a2e9469e6a4dfd"/>
    <p:sldId xmlns:r="http://schemas.openxmlformats.org/officeDocument/2006/relationships" id="261" r:id="Re599f78bff8247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3ac2867184611" /><Relationship Type="http://schemas.openxmlformats.org/officeDocument/2006/relationships/slide" Target="/ppt/slides/slide1.xml" Id="R66504113b2e54699" /><Relationship Type="http://schemas.openxmlformats.org/officeDocument/2006/relationships/slide" Target="/ppt/slides/slide2.xml" Id="R356ec64ff6e94e77" /><Relationship Type="http://schemas.openxmlformats.org/officeDocument/2006/relationships/slide" Target="/ppt/slides/slide3.xml" Id="Rb90ef0eb86bd4b65" /><Relationship Type="http://schemas.openxmlformats.org/officeDocument/2006/relationships/slide" Target="/ppt/slides/slide4.xml" Id="R6ef17128ba1d4914" /><Relationship Type="http://schemas.openxmlformats.org/officeDocument/2006/relationships/slide" Target="/ppt/slides/slide5.xml" Id="R12a2e9469e6a4dfd" /><Relationship Type="http://schemas.openxmlformats.org/officeDocument/2006/relationships/slide" Target="/ppt/slides/slide6.xml" Id="Re599f78bff8247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8e557777c4c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c8eb2d38440bf" /><Relationship Type="http://schemas.openxmlformats.org/officeDocument/2006/relationships/theme" Target="/ppt/slideMasters/theme/theme1.xml" Id="Rf3ce6301111a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bc8eb2d38440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04076363e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52e14864144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bfd1499354d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badde631c4c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afd4063cf42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5b8938d0443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SYVENDEDAGS ADVENTISTKIRKEN - DEN NORSKE UNION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SYVENDEDAGS ADVENTISTKIRKEN - DEN NORSKE UNION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89 443 539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8 439 940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11 648 885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87 401 482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141 848 626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Røyseveien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16 16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post.dnu@adventist.no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944 671 102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