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08a3bd8aaf49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1581c58044efa"/>
  </p:sldMasterIdLst>
  <p:sldIdLst>
    <p:sldId xmlns:r="http://schemas.openxmlformats.org/officeDocument/2006/relationships" id="256" r:id="R41dfdb1497d14bd2"/>
    <p:sldId xmlns:r="http://schemas.openxmlformats.org/officeDocument/2006/relationships" id="257" r:id="R6231be8d6c9e46e0"/>
    <p:sldId xmlns:r="http://schemas.openxmlformats.org/officeDocument/2006/relationships" id="258" r:id="Rb9686cf850bc47a8"/>
    <p:sldId xmlns:r="http://schemas.openxmlformats.org/officeDocument/2006/relationships" id="259" r:id="R3e13610f578e470a"/>
    <p:sldId xmlns:r="http://schemas.openxmlformats.org/officeDocument/2006/relationships" id="260" r:id="R9085a4713937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1581c58044efa" /><Relationship Type="http://schemas.openxmlformats.org/officeDocument/2006/relationships/slide" Target="/ppt/slides/slide1.xml" Id="R41dfdb1497d14bd2" /><Relationship Type="http://schemas.openxmlformats.org/officeDocument/2006/relationships/slide" Target="/ppt/slides/slide2.xml" Id="R6231be8d6c9e46e0" /><Relationship Type="http://schemas.openxmlformats.org/officeDocument/2006/relationships/slide" Target="/ppt/slides/slide3.xml" Id="Rb9686cf850bc47a8" /><Relationship Type="http://schemas.openxmlformats.org/officeDocument/2006/relationships/slide" Target="/ppt/slides/slide4.xml" Id="R3e13610f578e470a" /><Relationship Type="http://schemas.openxmlformats.org/officeDocument/2006/relationships/slide" Target="/ppt/slides/slide5.xml" Id="R9085a4713937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24a4f518e4c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c6e9885ce4464" /><Relationship Type="http://schemas.openxmlformats.org/officeDocument/2006/relationships/theme" Target="/ppt/slideMasters/theme/theme1.xml" Id="R5ac8beebd990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c6e9885ce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4a9565ffa4d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4aa99c185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1ffdce822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0e90baba4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72e756d26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SØMNA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SØMNA KOMMUNE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84A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post@somna.kommune.no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www.somna.kommune.no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944 810 277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