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8b0d58dd154d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2d05007db5414c"/>
  </p:sldMasterIdLst>
  <p:sldIdLst>
    <p:sldId xmlns:r="http://schemas.openxmlformats.org/officeDocument/2006/relationships" id="256" r:id="R642529750a9743b1"/>
    <p:sldId xmlns:r="http://schemas.openxmlformats.org/officeDocument/2006/relationships" id="257" r:id="Rc034b8ba23a740fd"/>
    <p:sldId xmlns:r="http://schemas.openxmlformats.org/officeDocument/2006/relationships" id="258" r:id="R45bc212550ea4474"/>
    <p:sldId xmlns:r="http://schemas.openxmlformats.org/officeDocument/2006/relationships" id="259" r:id="R45453f7227a84386"/>
    <p:sldId xmlns:r="http://schemas.openxmlformats.org/officeDocument/2006/relationships" id="260" r:id="R29ad6dbad80a41d2"/>
    <p:sldId xmlns:r="http://schemas.openxmlformats.org/officeDocument/2006/relationships" id="261" r:id="R3c7cb77fbbac4ea8"/>
    <p:sldId xmlns:r="http://schemas.openxmlformats.org/officeDocument/2006/relationships" id="262" r:id="R3262c43d3673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d05007db5414c" /><Relationship Type="http://schemas.openxmlformats.org/officeDocument/2006/relationships/slide" Target="/ppt/slides/slide1.xml" Id="R642529750a9743b1" /><Relationship Type="http://schemas.openxmlformats.org/officeDocument/2006/relationships/slide" Target="/ppt/slides/slide2.xml" Id="Rc034b8ba23a740fd" /><Relationship Type="http://schemas.openxmlformats.org/officeDocument/2006/relationships/slide" Target="/ppt/slides/slide3.xml" Id="R45bc212550ea4474" /><Relationship Type="http://schemas.openxmlformats.org/officeDocument/2006/relationships/slide" Target="/ppt/slides/slide4.xml" Id="R45453f7227a84386" /><Relationship Type="http://schemas.openxmlformats.org/officeDocument/2006/relationships/slide" Target="/ppt/slides/slide5.xml" Id="R29ad6dbad80a41d2" /><Relationship Type="http://schemas.openxmlformats.org/officeDocument/2006/relationships/slide" Target="/ppt/slides/slide6.xml" Id="R3c7cb77fbbac4ea8" /><Relationship Type="http://schemas.openxmlformats.org/officeDocument/2006/relationships/slide" Target="/ppt/slides/slide7.xml" Id="R3262c43d3673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8dc8a1acc46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42f8134ee4992" /><Relationship Type="http://schemas.openxmlformats.org/officeDocument/2006/relationships/theme" Target="/ppt/slideMasters/theme/theme1.xml" Id="Rfeba9f502055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e42f8134ee49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d89fc41ac4c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39011f9b7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ce57c8a064b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26dc4e5a3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56ffbfa524c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18498179649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4c25ff34e4b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 REGNSKAPSKONTOR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7 218 342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1 264 431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3 176 715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JORID ÅSEBØ SOLSTAD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BAKSAAS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JANNECKE HASSEL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Knudsens veg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91 51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944 886 923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REGNSKAPSKONTOR AS</a:t>
            </a:r>
          </a:p>
        </p:txBody>
      </p:sp>
    </p:spTree>
  </p:cSld>
  <p:clrMapOvr>
    <a:masterClrMapping xmlns:a="http://schemas.openxmlformats.org/drawingml/2006/main"/>
  </p:clrMapOvr>
</p:sld>
</file>