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4cf718d5e543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2123bddce54803"/>
  </p:sldMasterIdLst>
  <p:sldIdLst>
    <p:sldId xmlns:r="http://schemas.openxmlformats.org/officeDocument/2006/relationships" id="256" r:id="R1bc8eaf7a826401b"/>
    <p:sldId xmlns:r="http://schemas.openxmlformats.org/officeDocument/2006/relationships" id="257" r:id="R6fbfb65451d742f7"/>
    <p:sldId xmlns:r="http://schemas.openxmlformats.org/officeDocument/2006/relationships" id="258" r:id="R0474198b421e4a9f"/>
    <p:sldId xmlns:r="http://schemas.openxmlformats.org/officeDocument/2006/relationships" id="259" r:id="R2ccd4d310e5e4f24"/>
    <p:sldId xmlns:r="http://schemas.openxmlformats.org/officeDocument/2006/relationships" id="260" r:id="R7083edaf55184cb5"/>
    <p:sldId xmlns:r="http://schemas.openxmlformats.org/officeDocument/2006/relationships" id="261" r:id="R816cae2b7ce84191"/>
    <p:sldId xmlns:r="http://schemas.openxmlformats.org/officeDocument/2006/relationships" id="262" r:id="Rba7cda3db21346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123bddce54803" /><Relationship Type="http://schemas.openxmlformats.org/officeDocument/2006/relationships/slide" Target="/ppt/slides/slide1.xml" Id="R1bc8eaf7a826401b" /><Relationship Type="http://schemas.openxmlformats.org/officeDocument/2006/relationships/slide" Target="/ppt/slides/slide2.xml" Id="R6fbfb65451d742f7" /><Relationship Type="http://schemas.openxmlformats.org/officeDocument/2006/relationships/slide" Target="/ppt/slides/slide3.xml" Id="R0474198b421e4a9f" /><Relationship Type="http://schemas.openxmlformats.org/officeDocument/2006/relationships/slide" Target="/ppt/slides/slide4.xml" Id="R2ccd4d310e5e4f24" /><Relationship Type="http://schemas.openxmlformats.org/officeDocument/2006/relationships/slide" Target="/ppt/slides/slide5.xml" Id="R7083edaf55184cb5" /><Relationship Type="http://schemas.openxmlformats.org/officeDocument/2006/relationships/slide" Target="/ppt/slides/slide6.xml" Id="R816cae2b7ce84191" /><Relationship Type="http://schemas.openxmlformats.org/officeDocument/2006/relationships/slide" Target="/ppt/slides/slide7.xml" Id="Rba7cda3db21346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5cba0e46d94f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0827901354819" /><Relationship Type="http://schemas.openxmlformats.org/officeDocument/2006/relationships/theme" Target="/ppt/slideMasters/theme/theme1.xml" Id="R647e08b7d7694d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008279013548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417fa541040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0b53403b44b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7601b865a48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bc60c8b1e4e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e2b085b844e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adb889b8440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e759731aa49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IDEKA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IDEKA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1 290 700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326 580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605 414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EIK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Jønningshagen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69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944 917 039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