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42b88dafd545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720fd132f4234"/>
  </p:sldMasterIdLst>
  <p:sldIdLst>
    <p:sldId xmlns:r="http://schemas.openxmlformats.org/officeDocument/2006/relationships" id="256" r:id="R416672dfc8a8431b"/>
    <p:sldId xmlns:r="http://schemas.openxmlformats.org/officeDocument/2006/relationships" id="257" r:id="R8a509ce696a14ed5"/>
    <p:sldId xmlns:r="http://schemas.openxmlformats.org/officeDocument/2006/relationships" id="258" r:id="R4d6a7e9782034fe2"/>
    <p:sldId xmlns:r="http://schemas.openxmlformats.org/officeDocument/2006/relationships" id="259" r:id="Ra35c3033e80647a8"/>
    <p:sldId xmlns:r="http://schemas.openxmlformats.org/officeDocument/2006/relationships" id="260" r:id="R1959b0e8178d48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720fd132f4234" /><Relationship Type="http://schemas.openxmlformats.org/officeDocument/2006/relationships/slide" Target="/ppt/slides/slide1.xml" Id="R416672dfc8a8431b" /><Relationship Type="http://schemas.openxmlformats.org/officeDocument/2006/relationships/slide" Target="/ppt/slides/slide2.xml" Id="R8a509ce696a14ed5" /><Relationship Type="http://schemas.openxmlformats.org/officeDocument/2006/relationships/slide" Target="/ppt/slides/slide3.xml" Id="R4d6a7e9782034fe2" /><Relationship Type="http://schemas.openxmlformats.org/officeDocument/2006/relationships/slide" Target="/ppt/slides/slide4.xml" Id="Ra35c3033e80647a8" /><Relationship Type="http://schemas.openxmlformats.org/officeDocument/2006/relationships/slide" Target="/ppt/slides/slide5.xml" Id="R1959b0e8178d48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3b0893405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20dfbc85849b4" /><Relationship Type="http://schemas.openxmlformats.org/officeDocument/2006/relationships/theme" Target="/ppt/slideMasters/theme/theme1.xml" Id="R3f2e630b70b343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20dfbc85849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5b149e07243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062da296242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b453bc52d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4674feffa47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dd1a7ab4845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LEIRFJORD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LEIRFJORD KOMMUNE ble etablert [år] og holder til i Leirfjord.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Skoledalsveien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8890 Leirfjord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75074000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postmottak@leirfjord.kommune.no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www.leirfjord.kommune.no/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945 034 572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LEIRFJORD KOMMUNE</a:t>
            </a:r>
          </a:p>
        </p:txBody>
      </p:sp>
    </p:spTree>
  </p:cSld>
  <p:clrMapOvr>
    <a:masterClrMapping xmlns:a="http://schemas.openxmlformats.org/drawingml/2006/main"/>
  </p:clrMapOvr>
</p:sld>
</file>