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3bdfb7092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5be330d1146f5"/>
  </p:sldMasterIdLst>
  <p:sldIdLst>
    <p:sldId xmlns:r="http://schemas.openxmlformats.org/officeDocument/2006/relationships" id="256" r:id="R11558e572e664e9e"/>
    <p:sldId xmlns:r="http://schemas.openxmlformats.org/officeDocument/2006/relationships" id="257" r:id="Rb648771b64424be7"/>
    <p:sldId xmlns:r="http://schemas.openxmlformats.org/officeDocument/2006/relationships" id="258" r:id="R371bb1aafe684d9c"/>
    <p:sldId xmlns:r="http://schemas.openxmlformats.org/officeDocument/2006/relationships" id="259" r:id="R056ec48408d14b52"/>
    <p:sldId xmlns:r="http://schemas.openxmlformats.org/officeDocument/2006/relationships" id="260" r:id="R2d819af8f576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5be330d1146f5" /><Relationship Type="http://schemas.openxmlformats.org/officeDocument/2006/relationships/slide" Target="/ppt/slides/slide1.xml" Id="R11558e572e664e9e" /><Relationship Type="http://schemas.openxmlformats.org/officeDocument/2006/relationships/slide" Target="/ppt/slides/slide2.xml" Id="Rb648771b64424be7" /><Relationship Type="http://schemas.openxmlformats.org/officeDocument/2006/relationships/slide" Target="/ppt/slides/slide3.xml" Id="R371bb1aafe684d9c" /><Relationship Type="http://schemas.openxmlformats.org/officeDocument/2006/relationships/slide" Target="/ppt/slides/slide4.xml" Id="R056ec48408d14b52" /><Relationship Type="http://schemas.openxmlformats.org/officeDocument/2006/relationships/slide" Target="/ppt/slides/slide5.xml" Id="R2d819af8f576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6225c962d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afe0ff304248" /><Relationship Type="http://schemas.openxmlformats.org/officeDocument/2006/relationships/theme" Target="/ppt/slideMasters/theme/theme1.xml" Id="Ra0a20b759486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0afe0ff30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b0b45b36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f24bd828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32bff5b1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db4e5ffe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0456dc61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DØNNA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DØNNA KOMMUNE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Krunhaugen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05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post@donna.kommune.no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www.donna.kommune.no/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945 114 878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