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f38ce1bf8948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bb59c339704a72"/>
  </p:sldMasterIdLst>
  <p:sldIdLst>
    <p:sldId xmlns:r="http://schemas.openxmlformats.org/officeDocument/2006/relationships" id="256" r:id="R84b454c637934452"/>
    <p:sldId xmlns:r="http://schemas.openxmlformats.org/officeDocument/2006/relationships" id="257" r:id="R93044e8ea3cf4880"/>
    <p:sldId xmlns:r="http://schemas.openxmlformats.org/officeDocument/2006/relationships" id="258" r:id="R5bacf17d5c904aa0"/>
    <p:sldId xmlns:r="http://schemas.openxmlformats.org/officeDocument/2006/relationships" id="259" r:id="R12ab1c5b45804d3e"/>
    <p:sldId xmlns:r="http://schemas.openxmlformats.org/officeDocument/2006/relationships" id="260" r:id="R0e5a337c55da4884"/>
    <p:sldId xmlns:r="http://schemas.openxmlformats.org/officeDocument/2006/relationships" id="261" r:id="R030857e97ca745bd"/>
    <p:sldId xmlns:r="http://schemas.openxmlformats.org/officeDocument/2006/relationships" id="262" r:id="R416c38cb1ec946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bb59c339704a72" /><Relationship Type="http://schemas.openxmlformats.org/officeDocument/2006/relationships/slide" Target="/ppt/slides/slide1.xml" Id="R84b454c637934452" /><Relationship Type="http://schemas.openxmlformats.org/officeDocument/2006/relationships/slide" Target="/ppt/slides/slide2.xml" Id="R93044e8ea3cf4880" /><Relationship Type="http://schemas.openxmlformats.org/officeDocument/2006/relationships/slide" Target="/ppt/slides/slide3.xml" Id="R5bacf17d5c904aa0" /><Relationship Type="http://schemas.openxmlformats.org/officeDocument/2006/relationships/slide" Target="/ppt/slides/slide4.xml" Id="R12ab1c5b45804d3e" /><Relationship Type="http://schemas.openxmlformats.org/officeDocument/2006/relationships/slide" Target="/ppt/slides/slide5.xml" Id="R0e5a337c55da4884" /><Relationship Type="http://schemas.openxmlformats.org/officeDocument/2006/relationships/slide" Target="/ppt/slides/slide6.xml" Id="R030857e97ca745bd" /><Relationship Type="http://schemas.openxmlformats.org/officeDocument/2006/relationships/slide" Target="/ppt/slides/slide7.xml" Id="R416c38cb1ec946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f07d1f2db44d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38dfe53594ce2" /><Relationship Type="http://schemas.openxmlformats.org/officeDocument/2006/relationships/theme" Target="/ppt/slideMasters/theme/theme1.xml" Id="R4912bcbbb5164d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038dfe53594c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9cb71db5d4a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667badcb248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c64b2cb3a43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b4c119bfb45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3ecde887a46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31dd5e1844f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52ff1a0864b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A LUNDE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A LUNDE AS ble etablert [år] og holder til i Bygstad.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3 190 265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506 009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256 148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5 240 959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9 321 670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BIRKELAND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GUNN MELHEIM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THERESE BIRKELAND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BIRKELAND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6977 Bygstad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71 72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945 238 267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