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f736120cce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b189d4e97426b"/>
  </p:sldMasterIdLst>
  <p:sldIdLst>
    <p:sldId xmlns:r="http://schemas.openxmlformats.org/officeDocument/2006/relationships" id="256" r:id="R24a83c164db0424b"/>
    <p:sldId xmlns:r="http://schemas.openxmlformats.org/officeDocument/2006/relationships" id="257" r:id="R0343bb663ff943ac"/>
    <p:sldId xmlns:r="http://schemas.openxmlformats.org/officeDocument/2006/relationships" id="258" r:id="R7ce266c1cb2b459f"/>
    <p:sldId xmlns:r="http://schemas.openxmlformats.org/officeDocument/2006/relationships" id="259" r:id="Rb37b23d5774645b0"/>
    <p:sldId xmlns:r="http://schemas.openxmlformats.org/officeDocument/2006/relationships" id="260" r:id="R701d5b52c2ac46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b189d4e97426b" /><Relationship Type="http://schemas.openxmlformats.org/officeDocument/2006/relationships/slide" Target="/ppt/slides/slide1.xml" Id="R24a83c164db0424b" /><Relationship Type="http://schemas.openxmlformats.org/officeDocument/2006/relationships/slide" Target="/ppt/slides/slide2.xml" Id="R0343bb663ff943ac" /><Relationship Type="http://schemas.openxmlformats.org/officeDocument/2006/relationships/slide" Target="/ppt/slides/slide3.xml" Id="R7ce266c1cb2b459f" /><Relationship Type="http://schemas.openxmlformats.org/officeDocument/2006/relationships/slide" Target="/ppt/slides/slide4.xml" Id="Rb37b23d5774645b0" /><Relationship Type="http://schemas.openxmlformats.org/officeDocument/2006/relationships/slide" Target="/ppt/slides/slide5.xml" Id="R701d5b52c2ac46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e347665d144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8f2f8a4604751" /><Relationship Type="http://schemas.openxmlformats.org/officeDocument/2006/relationships/theme" Target="/ppt/slideMasters/theme/theme1.xml" Id="R05daa899682d48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8f2f8a460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2fd655a8c45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fdaa7421148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63ebcb83c4d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5de69a5704f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752fbbbe64a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RAKKESTAD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RAKKESTAD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RAKKESTAD KOMMUNE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RAKKESTAD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RAKKESTAD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RAKKESTAD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22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postmottak@rakkestad.kommune.no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www.rakkestad.kommune.no/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945 372 281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RAKKESTAD KOMMUNE</a:t>
            </a:r>
          </a:p>
        </p:txBody>
      </p:sp>
    </p:spTree>
  </p:cSld>
  <p:clrMapOvr>
    <a:masterClrMapping xmlns:a="http://schemas.openxmlformats.org/drawingml/2006/main"/>
  </p:clrMapOvr>
</p:sld>
</file>