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54bc247cca4b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48fbe7acab469b"/>
  </p:sldMasterIdLst>
  <p:sldIdLst>
    <p:sldId xmlns:r="http://schemas.openxmlformats.org/officeDocument/2006/relationships" id="256" r:id="R403499c3ef8d41ba"/>
    <p:sldId xmlns:r="http://schemas.openxmlformats.org/officeDocument/2006/relationships" id="257" r:id="Rbaf6baaee0f943b6"/>
    <p:sldId xmlns:r="http://schemas.openxmlformats.org/officeDocument/2006/relationships" id="258" r:id="R6a74181dff5e4850"/>
    <p:sldId xmlns:r="http://schemas.openxmlformats.org/officeDocument/2006/relationships" id="259" r:id="R56a35f3b7f1e473f"/>
    <p:sldId xmlns:r="http://schemas.openxmlformats.org/officeDocument/2006/relationships" id="260" r:id="Rf731e0ff76f94412"/>
    <p:sldId xmlns:r="http://schemas.openxmlformats.org/officeDocument/2006/relationships" id="261" r:id="R3c00f7c0f938468e"/>
    <p:sldId xmlns:r="http://schemas.openxmlformats.org/officeDocument/2006/relationships" id="262" r:id="Rca566eeeea2644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8fbe7acab469b" /><Relationship Type="http://schemas.openxmlformats.org/officeDocument/2006/relationships/slide" Target="/ppt/slides/slide1.xml" Id="R403499c3ef8d41ba" /><Relationship Type="http://schemas.openxmlformats.org/officeDocument/2006/relationships/slide" Target="/ppt/slides/slide2.xml" Id="Rbaf6baaee0f943b6" /><Relationship Type="http://schemas.openxmlformats.org/officeDocument/2006/relationships/slide" Target="/ppt/slides/slide3.xml" Id="R6a74181dff5e4850" /><Relationship Type="http://schemas.openxmlformats.org/officeDocument/2006/relationships/slide" Target="/ppt/slides/slide4.xml" Id="R56a35f3b7f1e473f" /><Relationship Type="http://schemas.openxmlformats.org/officeDocument/2006/relationships/slide" Target="/ppt/slides/slide5.xml" Id="Rf731e0ff76f94412" /><Relationship Type="http://schemas.openxmlformats.org/officeDocument/2006/relationships/slide" Target="/ppt/slides/slide6.xml" Id="R3c00f7c0f938468e" /><Relationship Type="http://schemas.openxmlformats.org/officeDocument/2006/relationships/slide" Target="/ppt/slides/slide7.xml" Id="Rca566eeeea2644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d61ef685f44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606d71c354049" /><Relationship Type="http://schemas.openxmlformats.org/officeDocument/2006/relationships/theme" Target="/ppt/slideMasters/theme/theme1.xml" Id="R434fa8f2c2cb46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c606d71c3540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96db1c8dd48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5a30438f943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21c6d182b48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9c2cd594b40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ac14f1e664b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8961d34f44f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80457f87547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STICO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STICO CONSULT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13 703 687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6 594 025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945 429 348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