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3bcda78967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8bda869504276"/>
  </p:sldMasterIdLst>
  <p:sldIdLst>
    <p:sldId xmlns:r="http://schemas.openxmlformats.org/officeDocument/2006/relationships" id="256" r:id="Ra71cbbbfa2c046c7"/>
    <p:sldId xmlns:r="http://schemas.openxmlformats.org/officeDocument/2006/relationships" id="257" r:id="R0379a01d84ca49d7"/>
    <p:sldId xmlns:r="http://schemas.openxmlformats.org/officeDocument/2006/relationships" id="258" r:id="R9200f471f3a64bc0"/>
    <p:sldId xmlns:r="http://schemas.openxmlformats.org/officeDocument/2006/relationships" id="259" r:id="Rc6fa31183afc4d1b"/>
    <p:sldId xmlns:r="http://schemas.openxmlformats.org/officeDocument/2006/relationships" id="260" r:id="R63930eeae4bb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8bda869504276" /><Relationship Type="http://schemas.openxmlformats.org/officeDocument/2006/relationships/slide" Target="/ppt/slides/slide1.xml" Id="Ra71cbbbfa2c046c7" /><Relationship Type="http://schemas.openxmlformats.org/officeDocument/2006/relationships/slide" Target="/ppt/slides/slide2.xml" Id="R0379a01d84ca49d7" /><Relationship Type="http://schemas.openxmlformats.org/officeDocument/2006/relationships/slide" Target="/ppt/slides/slide3.xml" Id="R9200f471f3a64bc0" /><Relationship Type="http://schemas.openxmlformats.org/officeDocument/2006/relationships/slide" Target="/ppt/slides/slide4.xml" Id="Rc6fa31183afc4d1b" /><Relationship Type="http://schemas.openxmlformats.org/officeDocument/2006/relationships/slide" Target="/ppt/slides/slide5.xml" Id="R63930eeae4bb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909d2eea1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ce3d8d9b14dd2" /><Relationship Type="http://schemas.openxmlformats.org/officeDocument/2006/relationships/theme" Target="/ppt/slideMasters/theme/theme1.xml" Id="R6fea417f7328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ce3d8d9b1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cd64fddb4c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6872be446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1e7bdf1a4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a1f10f71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e7ddbe4c5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KOMMUNE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43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945 452 676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