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4a51a356b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522c2fa274029"/>
  </p:sldMasterIdLst>
  <p:sldIdLst>
    <p:sldId xmlns:r="http://schemas.openxmlformats.org/officeDocument/2006/relationships" id="256" r:id="R3c42388a6dab4de5"/>
    <p:sldId xmlns:r="http://schemas.openxmlformats.org/officeDocument/2006/relationships" id="257" r:id="Rc4fb4356a8dc4bba"/>
    <p:sldId xmlns:r="http://schemas.openxmlformats.org/officeDocument/2006/relationships" id="258" r:id="Rae8dacf76d864050"/>
    <p:sldId xmlns:r="http://schemas.openxmlformats.org/officeDocument/2006/relationships" id="259" r:id="R5c41b9a0f099405b"/>
    <p:sldId xmlns:r="http://schemas.openxmlformats.org/officeDocument/2006/relationships" id="260" r:id="Ra155dc20e4c2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522c2fa274029" /><Relationship Type="http://schemas.openxmlformats.org/officeDocument/2006/relationships/slide" Target="/ppt/slides/slide1.xml" Id="R3c42388a6dab4de5" /><Relationship Type="http://schemas.openxmlformats.org/officeDocument/2006/relationships/slide" Target="/ppt/slides/slide2.xml" Id="Rc4fb4356a8dc4bba" /><Relationship Type="http://schemas.openxmlformats.org/officeDocument/2006/relationships/slide" Target="/ppt/slides/slide3.xml" Id="Rae8dacf76d864050" /><Relationship Type="http://schemas.openxmlformats.org/officeDocument/2006/relationships/slide" Target="/ppt/slides/slide4.xml" Id="R5c41b9a0f099405b" /><Relationship Type="http://schemas.openxmlformats.org/officeDocument/2006/relationships/slide" Target="/ppt/slides/slide5.xml" Id="Ra155dc20e4c2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f77df54bf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fdf04fd1f4535" /><Relationship Type="http://schemas.openxmlformats.org/officeDocument/2006/relationships/theme" Target="/ppt/slideMasters/theme/theme1.xml" Id="Rb1f44999edf1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fdf04fd1f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f49dcca5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6e339fe6b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900b15e6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58514eaa7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d2fbb831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