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180a1825d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e3cd94c034fb0"/>
  </p:sldMasterIdLst>
  <p:sldIdLst>
    <p:sldId xmlns:r="http://schemas.openxmlformats.org/officeDocument/2006/relationships" id="256" r:id="R3a72bae5e56f4385"/>
    <p:sldId xmlns:r="http://schemas.openxmlformats.org/officeDocument/2006/relationships" id="257" r:id="R4695e61886de4a74"/>
    <p:sldId xmlns:r="http://schemas.openxmlformats.org/officeDocument/2006/relationships" id="258" r:id="R94b7a4b1b5104df4"/>
    <p:sldId xmlns:r="http://schemas.openxmlformats.org/officeDocument/2006/relationships" id="259" r:id="R2663d98dca54429b"/>
    <p:sldId xmlns:r="http://schemas.openxmlformats.org/officeDocument/2006/relationships" id="260" r:id="R7b3670a7b492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e3cd94c034fb0" /><Relationship Type="http://schemas.openxmlformats.org/officeDocument/2006/relationships/slide" Target="/ppt/slides/slide1.xml" Id="R3a72bae5e56f4385" /><Relationship Type="http://schemas.openxmlformats.org/officeDocument/2006/relationships/slide" Target="/ppt/slides/slide2.xml" Id="R4695e61886de4a74" /><Relationship Type="http://schemas.openxmlformats.org/officeDocument/2006/relationships/slide" Target="/ppt/slides/slide3.xml" Id="R94b7a4b1b5104df4" /><Relationship Type="http://schemas.openxmlformats.org/officeDocument/2006/relationships/slide" Target="/ppt/slides/slide4.xml" Id="R2663d98dca54429b" /><Relationship Type="http://schemas.openxmlformats.org/officeDocument/2006/relationships/slide" Target="/ppt/slides/slide5.xml" Id="R7b3670a7b492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50d86047c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20eb096044bd" /><Relationship Type="http://schemas.openxmlformats.org/officeDocument/2006/relationships/theme" Target="/ppt/slideMasters/theme/theme1.xml" Id="Reb8ddfc1b961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f20eb0960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fd672923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2b9a4a7d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d3a4a4ad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2998ba30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ec046848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