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34670233ed4e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2b1786e50943de"/>
  </p:sldMasterIdLst>
  <p:sldIdLst>
    <p:sldId xmlns:r="http://schemas.openxmlformats.org/officeDocument/2006/relationships" id="256" r:id="Rfc8b2959b2184769"/>
    <p:sldId xmlns:r="http://schemas.openxmlformats.org/officeDocument/2006/relationships" id="257" r:id="R86dbd9f9916b408a"/>
    <p:sldId xmlns:r="http://schemas.openxmlformats.org/officeDocument/2006/relationships" id="258" r:id="R6f7b6e2d1cf244d0"/>
    <p:sldId xmlns:r="http://schemas.openxmlformats.org/officeDocument/2006/relationships" id="259" r:id="R8e1653647b7f4818"/>
    <p:sldId xmlns:r="http://schemas.openxmlformats.org/officeDocument/2006/relationships" id="260" r:id="Re2498526b1cf49b4"/>
    <p:sldId xmlns:r="http://schemas.openxmlformats.org/officeDocument/2006/relationships" id="261" r:id="R0541fa781a2e46f1"/>
    <p:sldId xmlns:r="http://schemas.openxmlformats.org/officeDocument/2006/relationships" id="262" r:id="Rcb47eee942b84a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2b1786e50943de" /><Relationship Type="http://schemas.openxmlformats.org/officeDocument/2006/relationships/slide" Target="/ppt/slides/slide1.xml" Id="Rfc8b2959b2184769" /><Relationship Type="http://schemas.openxmlformats.org/officeDocument/2006/relationships/slide" Target="/ppt/slides/slide2.xml" Id="R86dbd9f9916b408a" /><Relationship Type="http://schemas.openxmlformats.org/officeDocument/2006/relationships/slide" Target="/ppt/slides/slide3.xml" Id="R6f7b6e2d1cf244d0" /><Relationship Type="http://schemas.openxmlformats.org/officeDocument/2006/relationships/slide" Target="/ppt/slides/slide4.xml" Id="R8e1653647b7f4818" /><Relationship Type="http://schemas.openxmlformats.org/officeDocument/2006/relationships/slide" Target="/ppt/slides/slide5.xml" Id="Re2498526b1cf49b4" /><Relationship Type="http://schemas.openxmlformats.org/officeDocument/2006/relationships/slide" Target="/ppt/slides/slide6.xml" Id="R0541fa781a2e46f1" /><Relationship Type="http://schemas.openxmlformats.org/officeDocument/2006/relationships/slide" Target="/ppt/slides/slide7.xml" Id="Rcb47eee942b84a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18b489877849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7650349ca457c" /><Relationship Type="http://schemas.openxmlformats.org/officeDocument/2006/relationships/theme" Target="/ppt/slideMasters/theme/theme1.xml" Id="Rc6be55168c2d47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97650349ca45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9fab8274b47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5b6a24f4540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b33b5a54647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9ab72db8441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9f4cbc0d242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4a9f067e740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ada7b63ea47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MO-BAKKEN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MO-BAKKEN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MO-BAKKEN AS ble etablert [år] og holder til i Rauland.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MO-BAKKEN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MO-BAKKEN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MO-BAKKEN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1 112 538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−4 814 551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−2 733 607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15 446 232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17 280 695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MO-BAKKEN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METTE SKEIE  –  50,1 %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ODDMUND SKEIE  –  49,9 %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MO-BAKKEN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Rjukanvegen 265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3864 Rauland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945 489 731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MO-BAKKEN AS</a:t>
            </a:r>
          </a:p>
        </p:txBody>
      </p:sp>
    </p:spTree>
  </p:cSld>
  <p:clrMapOvr>
    <a:masterClrMapping xmlns:a="http://schemas.openxmlformats.org/drawingml/2006/main"/>
  </p:clrMapOvr>
</p:sld>
</file>