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bc14df3a9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37c44ea3a4500"/>
  </p:sldMasterIdLst>
  <p:sldIdLst>
    <p:sldId xmlns:r="http://schemas.openxmlformats.org/officeDocument/2006/relationships" id="256" r:id="Rc24fa587a8f547ad"/>
    <p:sldId xmlns:r="http://schemas.openxmlformats.org/officeDocument/2006/relationships" id="257" r:id="Rc762d45855a14da3"/>
    <p:sldId xmlns:r="http://schemas.openxmlformats.org/officeDocument/2006/relationships" id="258" r:id="Ra0dfbff4cff94e74"/>
    <p:sldId xmlns:r="http://schemas.openxmlformats.org/officeDocument/2006/relationships" id="259" r:id="Re98d24edf4e2481e"/>
    <p:sldId xmlns:r="http://schemas.openxmlformats.org/officeDocument/2006/relationships" id="260" r:id="R9f9f9fca52cd47fa"/>
    <p:sldId xmlns:r="http://schemas.openxmlformats.org/officeDocument/2006/relationships" id="261" r:id="Rbae9df8c9a224788"/>
    <p:sldId xmlns:r="http://schemas.openxmlformats.org/officeDocument/2006/relationships" id="262" r:id="Rb5a728a34a0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37c44ea3a4500" /><Relationship Type="http://schemas.openxmlformats.org/officeDocument/2006/relationships/slide" Target="/ppt/slides/slide1.xml" Id="Rc24fa587a8f547ad" /><Relationship Type="http://schemas.openxmlformats.org/officeDocument/2006/relationships/slide" Target="/ppt/slides/slide2.xml" Id="Rc762d45855a14da3" /><Relationship Type="http://schemas.openxmlformats.org/officeDocument/2006/relationships/slide" Target="/ppt/slides/slide3.xml" Id="Ra0dfbff4cff94e74" /><Relationship Type="http://schemas.openxmlformats.org/officeDocument/2006/relationships/slide" Target="/ppt/slides/slide4.xml" Id="Re98d24edf4e2481e" /><Relationship Type="http://schemas.openxmlformats.org/officeDocument/2006/relationships/slide" Target="/ppt/slides/slide5.xml" Id="R9f9f9fca52cd47fa" /><Relationship Type="http://schemas.openxmlformats.org/officeDocument/2006/relationships/slide" Target="/ppt/slides/slide6.xml" Id="Rbae9df8c9a224788" /><Relationship Type="http://schemas.openxmlformats.org/officeDocument/2006/relationships/slide" Target="/ppt/slides/slide7.xml" Id="Rb5a728a34a0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e4b0101f2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e652cbb04bfc" /><Relationship Type="http://schemas.openxmlformats.org/officeDocument/2006/relationships/theme" Target="/ppt/slideMasters/theme/theme1.xml" Id="Rcb907f204f5b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9e652cbb0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9c24b0a6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9173052a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9ea409408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ca43197f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3f36bd8d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f3531a2f7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0b9f7e2a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