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c29d6e0ac0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f7b0175d9644e3"/>
  </p:sldMasterIdLst>
  <p:sldIdLst>
    <p:sldId xmlns:r="http://schemas.openxmlformats.org/officeDocument/2006/relationships" id="256" r:id="R36724210694448b8"/>
    <p:sldId xmlns:r="http://schemas.openxmlformats.org/officeDocument/2006/relationships" id="257" r:id="R7f87a17a51064ae8"/>
    <p:sldId xmlns:r="http://schemas.openxmlformats.org/officeDocument/2006/relationships" id="258" r:id="R1e428f173e594e9c"/>
    <p:sldId xmlns:r="http://schemas.openxmlformats.org/officeDocument/2006/relationships" id="259" r:id="R0c05661efada4ac5"/>
    <p:sldId xmlns:r="http://schemas.openxmlformats.org/officeDocument/2006/relationships" id="260" r:id="R76aada70405c47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7b0175d9644e3" /><Relationship Type="http://schemas.openxmlformats.org/officeDocument/2006/relationships/slide" Target="/ppt/slides/slide1.xml" Id="R36724210694448b8" /><Relationship Type="http://schemas.openxmlformats.org/officeDocument/2006/relationships/slide" Target="/ppt/slides/slide2.xml" Id="R7f87a17a51064ae8" /><Relationship Type="http://schemas.openxmlformats.org/officeDocument/2006/relationships/slide" Target="/ppt/slides/slide3.xml" Id="R1e428f173e594e9c" /><Relationship Type="http://schemas.openxmlformats.org/officeDocument/2006/relationships/slide" Target="/ppt/slides/slide4.xml" Id="R0c05661efada4ac5" /><Relationship Type="http://schemas.openxmlformats.org/officeDocument/2006/relationships/slide" Target="/ppt/slides/slide5.xml" Id="R76aada70405c47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3b98a91644c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4bdc15bb54173" /><Relationship Type="http://schemas.openxmlformats.org/officeDocument/2006/relationships/theme" Target="/ppt/slideMasters/theme/theme1.xml" Id="R5d1b7252a83c45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4bdc15bb541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dda89ea7a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ae5e2e3c1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357128626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97c2d58c243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b0df26bc3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MASFJORDEN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MASFJORDEN KOMMUNE ble etablert [år] og holder til i Masfjordnes.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Austfjordvegen 2724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5981 Masfjordnes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62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erlend.kvamsdal@masfjorden.kommune.no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945 627 913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