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b0c8f867f04d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283c9335804d44"/>
  </p:sldMasterIdLst>
  <p:sldIdLst>
    <p:sldId xmlns:r="http://schemas.openxmlformats.org/officeDocument/2006/relationships" id="256" r:id="Rf70d5a4b11f8447e"/>
    <p:sldId xmlns:r="http://schemas.openxmlformats.org/officeDocument/2006/relationships" id="257" r:id="Rf72069cd25054f99"/>
    <p:sldId xmlns:r="http://schemas.openxmlformats.org/officeDocument/2006/relationships" id="258" r:id="Rd60b331093da4d41"/>
    <p:sldId xmlns:r="http://schemas.openxmlformats.org/officeDocument/2006/relationships" id="259" r:id="R6fe2c8cc7f0b4936"/>
    <p:sldId xmlns:r="http://schemas.openxmlformats.org/officeDocument/2006/relationships" id="260" r:id="R4eefca68d93749a2"/>
    <p:sldId xmlns:r="http://schemas.openxmlformats.org/officeDocument/2006/relationships" id="261" r:id="R25c55d47e2bf46cc"/>
    <p:sldId xmlns:r="http://schemas.openxmlformats.org/officeDocument/2006/relationships" id="262" r:id="R63e6aec8609a43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83c9335804d44" /><Relationship Type="http://schemas.openxmlformats.org/officeDocument/2006/relationships/slide" Target="/ppt/slides/slide1.xml" Id="Rf70d5a4b11f8447e" /><Relationship Type="http://schemas.openxmlformats.org/officeDocument/2006/relationships/slide" Target="/ppt/slides/slide2.xml" Id="Rf72069cd25054f99" /><Relationship Type="http://schemas.openxmlformats.org/officeDocument/2006/relationships/slide" Target="/ppt/slides/slide3.xml" Id="Rd60b331093da4d41" /><Relationship Type="http://schemas.openxmlformats.org/officeDocument/2006/relationships/slide" Target="/ppt/slides/slide4.xml" Id="R6fe2c8cc7f0b4936" /><Relationship Type="http://schemas.openxmlformats.org/officeDocument/2006/relationships/slide" Target="/ppt/slides/slide5.xml" Id="R4eefca68d93749a2" /><Relationship Type="http://schemas.openxmlformats.org/officeDocument/2006/relationships/slide" Target="/ppt/slides/slide6.xml" Id="R25c55d47e2bf46cc" /><Relationship Type="http://schemas.openxmlformats.org/officeDocument/2006/relationships/slide" Target="/ppt/slides/slide7.xml" Id="R63e6aec8609a43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c2235e50e4a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8166c1e0643cf" /><Relationship Type="http://schemas.openxmlformats.org/officeDocument/2006/relationships/theme" Target="/ppt/slideMasters/theme/theme1.xml" Id="R585972d793254a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68166c1e0643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9984caef243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588a5b4ad48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8f063bbc54b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eed19567b4a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94d1d04c442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54fdba06545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97aa82f9a4f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Dahl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Dahl A/S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7 126 776 347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−8 709 784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−17 368 048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932 154 165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2 708 799 213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SAINT GOBAIN DISTRIBUTION NORDIC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72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945 757 280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